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6004500" cy="28803600"/>
  <p:notesSz cx="6858000" cy="9947275"/>
  <p:defaultTextStyle>
    <a:defPPr>
      <a:defRPr lang="pt-BR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>
          <p15:clr>
            <a:srgbClr val="A4A3A4"/>
          </p15:clr>
        </p15:guide>
        <p15:guide id="2" pos="11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>
      <p:cViewPr varScale="1">
        <p:scale>
          <a:sx n="26" d="100"/>
          <a:sy n="26" d="100"/>
        </p:scale>
        <p:origin x="1962" y="198"/>
      </p:cViewPr>
      <p:guideLst>
        <p:guide orient="horz" pos="9072"/>
        <p:guide pos="11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E1B6B-8387-4777-ABD0-1A092341B37C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1A708BA-19B5-446C-BA84-7EACB0E3E8C3}">
      <dgm:prSet phldrT="[Texto]" custT="1"/>
      <dgm:spPr/>
      <dgm:t>
        <a:bodyPr/>
        <a:lstStyle/>
        <a:p>
          <a:r>
            <a:rPr lang="pt-BR" sz="3200" b="1" dirty="0" smtClean="0"/>
            <a:t>Mesa Diretora</a:t>
          </a:r>
          <a:endParaRPr lang="pt-BR" sz="3200" b="1" dirty="0"/>
        </a:p>
      </dgm:t>
    </dgm:pt>
    <dgm:pt modelId="{F89E71A6-5527-4080-9842-F2CFE8087047}" type="parTrans" cxnId="{7029BF27-D9D3-4B07-B908-C075835590C3}">
      <dgm:prSet/>
      <dgm:spPr/>
      <dgm:t>
        <a:bodyPr/>
        <a:lstStyle/>
        <a:p>
          <a:endParaRPr lang="pt-BR"/>
        </a:p>
      </dgm:t>
    </dgm:pt>
    <dgm:pt modelId="{F47684A4-1D3C-41CC-B105-D92F9897E80B}" type="sibTrans" cxnId="{7029BF27-D9D3-4B07-B908-C075835590C3}">
      <dgm:prSet/>
      <dgm:spPr/>
      <dgm:t>
        <a:bodyPr/>
        <a:lstStyle/>
        <a:p>
          <a:endParaRPr lang="pt-BR"/>
        </a:p>
      </dgm:t>
    </dgm:pt>
    <dgm:pt modelId="{92088128-7C15-442B-9F4F-F7EAE1F47777}">
      <dgm:prSet phldrT="[Texto]" custT="1"/>
      <dgm:spPr/>
      <dgm:t>
        <a:bodyPr/>
        <a:lstStyle/>
        <a:p>
          <a:r>
            <a:rPr lang="pt-BR" sz="3200" b="1" dirty="0" smtClean="0"/>
            <a:t>Presidência</a:t>
          </a:r>
          <a:endParaRPr lang="pt-BR" sz="3200" b="1" dirty="0"/>
        </a:p>
      </dgm:t>
    </dgm:pt>
    <dgm:pt modelId="{26811BB1-D0CE-429C-A8E7-DFFF2BB6826D}" type="parTrans" cxnId="{92020C29-1512-45C2-9A5B-6072814EC303}">
      <dgm:prSet/>
      <dgm:spPr>
        <a:ln>
          <a:noFill/>
        </a:ln>
      </dgm:spPr>
      <dgm:t>
        <a:bodyPr/>
        <a:lstStyle/>
        <a:p>
          <a:endParaRPr lang="pt-BR"/>
        </a:p>
      </dgm:t>
    </dgm:pt>
    <dgm:pt modelId="{BA1AA522-C611-429F-BCB4-EBFCD8F08173}" type="sibTrans" cxnId="{92020C29-1512-45C2-9A5B-6072814EC303}">
      <dgm:prSet/>
      <dgm:spPr/>
      <dgm:t>
        <a:bodyPr/>
        <a:lstStyle/>
        <a:p>
          <a:endParaRPr lang="pt-BR"/>
        </a:p>
      </dgm:t>
    </dgm:pt>
    <dgm:pt modelId="{FAA914DD-8FAE-4AEC-B26C-55168A496193}" type="asst">
      <dgm:prSet custT="1"/>
      <dgm:spPr/>
      <dgm:t>
        <a:bodyPr/>
        <a:lstStyle/>
        <a:p>
          <a:r>
            <a:rPr lang="pt-BR" sz="3200" b="1" dirty="0" smtClean="0"/>
            <a:t>Gabinete da Presidência</a:t>
          </a:r>
          <a:endParaRPr lang="pt-BR" sz="3200" b="1" dirty="0"/>
        </a:p>
      </dgm:t>
    </dgm:pt>
    <dgm:pt modelId="{C696959F-F301-48A6-9E64-D73E86C2055F}" type="parTrans" cxnId="{78CE43EF-97B5-4358-BBCC-DC7A47D64E9B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pt-BR" b="1"/>
        </a:p>
      </dgm:t>
    </dgm:pt>
    <dgm:pt modelId="{9E123552-C0DD-4D99-A1DB-18DFE89E707F}" type="sibTrans" cxnId="{78CE43EF-97B5-4358-BBCC-DC7A47D64E9B}">
      <dgm:prSet/>
      <dgm:spPr/>
      <dgm:t>
        <a:bodyPr/>
        <a:lstStyle/>
        <a:p>
          <a:endParaRPr lang="pt-BR"/>
        </a:p>
      </dgm:t>
    </dgm:pt>
    <dgm:pt modelId="{F2ED23BF-0E26-4D13-9204-9B1963F0CD86}">
      <dgm:prSet custT="1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pt-BR" sz="3200" b="1" dirty="0" smtClean="0"/>
            <a:t> Procuradoria Jurídica Legislativa</a:t>
          </a:r>
          <a:endParaRPr lang="pt-BR" sz="3200" b="1" dirty="0"/>
        </a:p>
      </dgm:t>
    </dgm:pt>
    <dgm:pt modelId="{F8951F48-2F82-4847-A4D7-68F0C51DBAE5}" type="parTrans" cxnId="{061933F9-B92D-426E-8912-CE29D4FF9FA9}">
      <dgm:prSet/>
      <dgm:spPr/>
      <dgm:t>
        <a:bodyPr/>
        <a:lstStyle/>
        <a:p>
          <a:endParaRPr lang="pt-BR" b="1"/>
        </a:p>
      </dgm:t>
    </dgm:pt>
    <dgm:pt modelId="{6069C9FF-0C53-45FF-8588-722651ADCA93}" type="sibTrans" cxnId="{061933F9-B92D-426E-8912-CE29D4FF9FA9}">
      <dgm:prSet/>
      <dgm:spPr/>
      <dgm:t>
        <a:bodyPr/>
        <a:lstStyle/>
        <a:p>
          <a:endParaRPr lang="pt-BR"/>
        </a:p>
      </dgm:t>
    </dgm:pt>
    <dgm:pt modelId="{20B62A5D-80E5-498A-8556-2567F3EAC4DD}">
      <dgm:prSet custT="1"/>
      <dgm:spPr/>
      <dgm:t>
        <a:bodyPr/>
        <a:lstStyle/>
        <a:p>
          <a:r>
            <a:rPr lang="pt-BR" sz="3200" b="1" dirty="0" smtClean="0"/>
            <a:t>Secretaria Geral</a:t>
          </a:r>
          <a:endParaRPr lang="pt-BR" sz="3200" b="1" dirty="0"/>
        </a:p>
      </dgm:t>
    </dgm:pt>
    <dgm:pt modelId="{6D6CE685-6B27-475C-A765-7490366724B4}" type="parTrans" cxnId="{97BC6C8E-26E5-4DA2-A13C-D3506A184B55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FE58B557-D348-4C42-9CD4-88141EAD8430}" type="sibTrans" cxnId="{97BC6C8E-26E5-4DA2-A13C-D3506A184B55}">
      <dgm:prSet/>
      <dgm:spPr/>
      <dgm:t>
        <a:bodyPr/>
        <a:lstStyle/>
        <a:p>
          <a:endParaRPr lang="pt-BR"/>
        </a:p>
      </dgm:t>
    </dgm:pt>
    <dgm:pt modelId="{7CA02F4B-F1A3-4094-A256-5B7367986838}">
      <dgm:prSet custT="1"/>
      <dgm:spPr/>
      <dgm:t>
        <a:bodyPr/>
        <a:lstStyle/>
        <a:p>
          <a:r>
            <a:rPr lang="pt-BR" sz="3200" b="1" dirty="0" smtClean="0"/>
            <a:t>Diretoria de Recursos Humanos</a:t>
          </a:r>
          <a:endParaRPr lang="pt-BR" sz="3200" b="1" dirty="0"/>
        </a:p>
      </dgm:t>
    </dgm:pt>
    <dgm:pt modelId="{740275A5-7FFA-4A25-B1BF-8052D598CCF9}" type="parTrans" cxnId="{EE4BEC8B-B928-46A1-8997-DA097C8D7873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0A31D998-A17C-43F6-8134-4C4D1C775804}" type="sibTrans" cxnId="{EE4BEC8B-B928-46A1-8997-DA097C8D7873}">
      <dgm:prSet/>
      <dgm:spPr/>
      <dgm:t>
        <a:bodyPr/>
        <a:lstStyle/>
        <a:p>
          <a:endParaRPr lang="pt-BR"/>
        </a:p>
      </dgm:t>
    </dgm:pt>
    <dgm:pt modelId="{5CB99DC5-EDC2-4CD5-AF06-C5B7B2B85C4A}">
      <dgm:prSet custT="1"/>
      <dgm:spPr/>
      <dgm:t>
        <a:bodyPr/>
        <a:lstStyle/>
        <a:p>
          <a:r>
            <a:rPr lang="pt-BR" sz="3200" b="1" dirty="0" smtClean="0"/>
            <a:t>Diretoria Administrativa </a:t>
          </a:r>
          <a:endParaRPr lang="pt-BR" sz="3200" b="1" dirty="0"/>
        </a:p>
      </dgm:t>
    </dgm:pt>
    <dgm:pt modelId="{F0856B59-7871-402D-934B-24DC5C2C20BD}" type="parTrans" cxnId="{41D57869-BED3-4AF5-94DA-D473CB817DA1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8ECFE4EB-A90A-4E01-96EA-64ACDAA376C0}" type="sibTrans" cxnId="{41D57869-BED3-4AF5-94DA-D473CB817DA1}">
      <dgm:prSet/>
      <dgm:spPr/>
      <dgm:t>
        <a:bodyPr/>
        <a:lstStyle/>
        <a:p>
          <a:endParaRPr lang="pt-BR"/>
        </a:p>
      </dgm:t>
    </dgm:pt>
    <dgm:pt modelId="{C401837B-2517-43B9-BD64-F1FE5D5C2726}">
      <dgm:prSet custT="1"/>
      <dgm:spPr/>
      <dgm:t>
        <a:bodyPr/>
        <a:lstStyle/>
        <a:p>
          <a:r>
            <a:rPr lang="pt-BR" sz="3200" b="1" dirty="0" smtClean="0"/>
            <a:t>Diretoria Legislativa </a:t>
          </a:r>
          <a:endParaRPr lang="pt-BR" sz="3200" b="1" dirty="0"/>
        </a:p>
      </dgm:t>
    </dgm:pt>
    <dgm:pt modelId="{80968361-691C-444A-AC74-00DBD562289B}" type="parTrans" cxnId="{88F3F1A0-31EB-4B97-98E8-92AE7C053A18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38A8CB73-762A-4658-8C18-AF33E4FD06AE}" type="sibTrans" cxnId="{88F3F1A0-31EB-4B97-98E8-92AE7C053A18}">
      <dgm:prSet/>
      <dgm:spPr/>
      <dgm:t>
        <a:bodyPr/>
        <a:lstStyle/>
        <a:p>
          <a:endParaRPr lang="pt-BR"/>
        </a:p>
      </dgm:t>
    </dgm:pt>
    <dgm:pt modelId="{7DAFFC2E-B671-4564-8FF9-EA58034C0F5D}">
      <dgm:prSet custT="1"/>
      <dgm:spPr/>
      <dgm:t>
        <a:bodyPr/>
        <a:lstStyle/>
        <a:p>
          <a:r>
            <a:rPr lang="pt-BR" sz="3500" b="1" dirty="0" smtClean="0"/>
            <a:t>Diretoria de </a:t>
          </a:r>
          <a:r>
            <a:rPr lang="pt-BR" sz="3200" b="1" dirty="0" smtClean="0"/>
            <a:t>Comunicação</a:t>
          </a:r>
          <a:r>
            <a:rPr lang="pt-BR" sz="3500" b="1" dirty="0" smtClean="0"/>
            <a:t> Social</a:t>
          </a:r>
          <a:endParaRPr lang="pt-BR" sz="3500" b="1" dirty="0"/>
        </a:p>
      </dgm:t>
    </dgm:pt>
    <dgm:pt modelId="{96ACABD7-3A38-4E2C-8124-C535289CF71E}" type="parTrans" cxnId="{BCABE10B-C515-42EC-ACB1-01829DD8E08B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C23CA35C-6822-4683-A073-B03A65104045}" type="sibTrans" cxnId="{BCABE10B-C515-42EC-ACB1-01829DD8E08B}">
      <dgm:prSet/>
      <dgm:spPr/>
      <dgm:t>
        <a:bodyPr/>
        <a:lstStyle/>
        <a:p>
          <a:endParaRPr lang="pt-BR"/>
        </a:p>
      </dgm:t>
    </dgm:pt>
    <dgm:pt modelId="{7ACA0633-7569-41E4-AF70-1894FDDE7B50}" type="asst">
      <dgm:prSet custT="1"/>
      <dgm:spPr/>
      <dgm:t>
        <a:bodyPr/>
        <a:lstStyle/>
        <a:p>
          <a:r>
            <a:rPr lang="pt-BR" sz="3200" b="1" dirty="0" smtClean="0"/>
            <a:t>TV Câmara </a:t>
          </a:r>
          <a:endParaRPr lang="pt-BR" sz="3200" b="1" dirty="0"/>
        </a:p>
      </dgm:t>
    </dgm:pt>
    <dgm:pt modelId="{928F3901-8F89-4C7D-BDC0-608E7E039650}" type="parTrans" cxnId="{B286CF59-06B1-443D-8E41-2411468322A5}">
      <dgm:prSet/>
      <dgm:spPr/>
      <dgm:t>
        <a:bodyPr/>
        <a:lstStyle/>
        <a:p>
          <a:endParaRPr lang="pt-BR" b="1"/>
        </a:p>
      </dgm:t>
    </dgm:pt>
    <dgm:pt modelId="{2172D340-B165-40C8-8AA0-3CD464112660}" type="sibTrans" cxnId="{B286CF59-06B1-443D-8E41-2411468322A5}">
      <dgm:prSet/>
      <dgm:spPr/>
      <dgm:t>
        <a:bodyPr/>
        <a:lstStyle/>
        <a:p>
          <a:endParaRPr lang="pt-BR"/>
        </a:p>
      </dgm:t>
    </dgm:pt>
    <dgm:pt modelId="{D6A40AE1-9F16-4C42-A6E3-90A0E1718D1D}" type="asst">
      <dgm:prSet custT="1"/>
      <dgm:spPr/>
      <dgm:t>
        <a:bodyPr/>
        <a:lstStyle/>
        <a:p>
          <a:r>
            <a:rPr lang="pt-BR" sz="3200" b="1" dirty="0" smtClean="0"/>
            <a:t>Divisão de Compras</a:t>
          </a:r>
          <a:endParaRPr lang="pt-BR" sz="3200" b="1" dirty="0"/>
        </a:p>
      </dgm:t>
    </dgm:pt>
    <dgm:pt modelId="{69BCE30B-13B3-49F4-9560-0FE7CB99C8CD}" type="parTrans" cxnId="{51290F22-6C35-4012-AF35-0BA42CED8A6A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3F4D6CD2-26BE-4613-9EF0-56BA0AFC0282}" type="sibTrans" cxnId="{51290F22-6C35-4012-AF35-0BA42CED8A6A}">
      <dgm:prSet/>
      <dgm:spPr/>
      <dgm:t>
        <a:bodyPr/>
        <a:lstStyle/>
        <a:p>
          <a:endParaRPr lang="pt-BR"/>
        </a:p>
      </dgm:t>
    </dgm:pt>
    <dgm:pt modelId="{36ECD399-8B46-4CFA-BAEB-B32526C631A0}" type="asst">
      <dgm:prSet custT="1"/>
      <dgm:spPr/>
      <dgm:t>
        <a:bodyPr/>
        <a:lstStyle/>
        <a:p>
          <a:r>
            <a:rPr lang="pt-BR" sz="3200" b="1" dirty="0" smtClean="0"/>
            <a:t>Divisão de Almoxarifado</a:t>
          </a:r>
          <a:endParaRPr lang="pt-BR" sz="3200" b="1" dirty="0"/>
        </a:p>
      </dgm:t>
    </dgm:pt>
    <dgm:pt modelId="{D2ED8006-FA62-4C49-B9DA-7D606EA2A408}" type="parTrans" cxnId="{D670EE38-8BF4-406D-A9FF-5A6F9004A4BC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98C02312-78AA-4A14-93A0-D79B42DFB410}" type="sibTrans" cxnId="{D670EE38-8BF4-406D-A9FF-5A6F9004A4BC}">
      <dgm:prSet/>
      <dgm:spPr/>
      <dgm:t>
        <a:bodyPr/>
        <a:lstStyle/>
        <a:p>
          <a:endParaRPr lang="pt-BR"/>
        </a:p>
      </dgm:t>
    </dgm:pt>
    <dgm:pt modelId="{7A89D82B-D7BD-4386-9712-D67246B201D9}" type="asst">
      <dgm:prSet custT="1"/>
      <dgm:spPr/>
      <dgm:t>
        <a:bodyPr/>
        <a:lstStyle/>
        <a:p>
          <a:r>
            <a:rPr lang="pt-BR" sz="3200" b="1" dirty="0" smtClean="0"/>
            <a:t>Divisão de Patrimônio</a:t>
          </a:r>
          <a:endParaRPr lang="pt-BR" sz="3200" b="1" dirty="0"/>
        </a:p>
      </dgm:t>
    </dgm:pt>
    <dgm:pt modelId="{23AA8FBA-E320-4CCF-9ACD-B0FF6CE9EFAF}" type="parTrans" cxnId="{EEB30BB0-4D39-4D18-B2DE-D596CB47FBA2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0DED9E60-966F-4503-89FD-05C65652DB34}" type="sibTrans" cxnId="{EEB30BB0-4D39-4D18-B2DE-D596CB47FBA2}">
      <dgm:prSet/>
      <dgm:spPr/>
      <dgm:t>
        <a:bodyPr/>
        <a:lstStyle/>
        <a:p>
          <a:endParaRPr lang="pt-BR"/>
        </a:p>
      </dgm:t>
    </dgm:pt>
    <dgm:pt modelId="{9B88450E-B650-44AC-A2F7-9AF3803CECA0}">
      <dgm:prSet custT="1"/>
      <dgm:spPr/>
      <dgm:t>
        <a:bodyPr/>
        <a:lstStyle/>
        <a:p>
          <a:r>
            <a:rPr lang="pt-BR" sz="3200" b="1" dirty="0" smtClean="0"/>
            <a:t>Assessoria Técnica Legislativa</a:t>
          </a:r>
          <a:endParaRPr lang="pt-BR" sz="3200" b="1" dirty="0"/>
        </a:p>
      </dgm:t>
    </dgm:pt>
    <dgm:pt modelId="{2A78F4A9-E1D7-480E-9CF2-045116B22124}" type="parTrans" cxnId="{E0C2595C-CB85-405C-8407-F72A910B6429}">
      <dgm:prSet/>
      <dgm:spPr/>
      <dgm:t>
        <a:bodyPr/>
        <a:lstStyle/>
        <a:p>
          <a:endParaRPr lang="pt-BR" b="1"/>
        </a:p>
      </dgm:t>
    </dgm:pt>
    <dgm:pt modelId="{C9B936CB-7CE8-447E-93E0-E3ABF9E184FB}" type="sibTrans" cxnId="{E0C2595C-CB85-405C-8407-F72A910B6429}">
      <dgm:prSet/>
      <dgm:spPr/>
      <dgm:t>
        <a:bodyPr/>
        <a:lstStyle/>
        <a:p>
          <a:endParaRPr lang="pt-BR"/>
        </a:p>
      </dgm:t>
    </dgm:pt>
    <dgm:pt modelId="{4C1B8F46-788C-4B68-8F00-72CF8AD707A8}" type="asst">
      <dgm:prSet/>
      <dgm:spPr/>
      <dgm:t>
        <a:bodyPr/>
        <a:lstStyle/>
        <a:p>
          <a:r>
            <a:rPr lang="pt-BR" b="1" dirty="0" smtClean="0"/>
            <a:t>Relações Públicas</a:t>
          </a:r>
          <a:endParaRPr lang="pt-BR" b="1" dirty="0"/>
        </a:p>
      </dgm:t>
    </dgm:pt>
    <dgm:pt modelId="{ED0B7FD8-BF8C-41C3-A555-72B6C3219771}" type="parTrans" cxnId="{B97B91DD-B093-4DFD-99D6-C592524466D3}">
      <dgm:prSet/>
      <dgm:spPr/>
      <dgm:t>
        <a:bodyPr/>
        <a:lstStyle/>
        <a:p>
          <a:endParaRPr lang="pt-BR" b="1"/>
        </a:p>
      </dgm:t>
    </dgm:pt>
    <dgm:pt modelId="{9FF69720-7B6A-4B8F-993D-6DF07354E9FD}" type="sibTrans" cxnId="{B97B91DD-B093-4DFD-99D6-C592524466D3}">
      <dgm:prSet/>
      <dgm:spPr/>
      <dgm:t>
        <a:bodyPr/>
        <a:lstStyle/>
        <a:p>
          <a:endParaRPr lang="pt-BR"/>
        </a:p>
      </dgm:t>
    </dgm:pt>
    <dgm:pt modelId="{4103491C-0B9F-40FE-AB81-0F90ABFFC1B9}" type="asst">
      <dgm:prSet custT="1"/>
      <dgm:spPr>
        <a:ln>
          <a:solidFill>
            <a:schemeClr val="accent1">
              <a:shade val="80000"/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pt-BR" sz="3200" b="1" smtClean="0">
              <a:ln>
                <a:noFill/>
              </a:ln>
            </a:rPr>
            <a:t>Arquivo Geral</a:t>
          </a:r>
          <a:endParaRPr lang="pt-BR" sz="3200" b="1" dirty="0">
            <a:ln>
              <a:noFill/>
            </a:ln>
          </a:endParaRPr>
        </a:p>
      </dgm:t>
    </dgm:pt>
    <dgm:pt modelId="{86BABC29-93DB-433F-9E33-8A0689CAD2C6}" type="parTrans" cxnId="{664C1993-81C8-4558-BEBC-A7EE2197C8E8}">
      <dgm:prSet/>
      <dgm:spPr/>
      <dgm:t>
        <a:bodyPr/>
        <a:lstStyle/>
        <a:p>
          <a:endParaRPr lang="pt-BR"/>
        </a:p>
      </dgm:t>
    </dgm:pt>
    <dgm:pt modelId="{16B97C3E-BBB8-4F27-BDFA-15C0F51A4474}" type="sibTrans" cxnId="{664C1993-81C8-4558-BEBC-A7EE2197C8E8}">
      <dgm:prSet/>
      <dgm:spPr/>
      <dgm:t>
        <a:bodyPr/>
        <a:lstStyle/>
        <a:p>
          <a:endParaRPr lang="pt-BR"/>
        </a:p>
      </dgm:t>
    </dgm:pt>
    <dgm:pt modelId="{5E36F614-F448-4F55-B822-17599E2242AB}" type="asst">
      <dgm:prSet custT="1"/>
      <dgm:spPr/>
      <dgm:t>
        <a:bodyPr/>
        <a:lstStyle/>
        <a:p>
          <a:r>
            <a:rPr lang="pt-BR" sz="3200" b="1" dirty="0" smtClean="0"/>
            <a:t>Divisão de Informática</a:t>
          </a:r>
          <a:endParaRPr lang="pt-BR" sz="3200" b="1" dirty="0"/>
        </a:p>
      </dgm:t>
    </dgm:pt>
    <dgm:pt modelId="{68175437-0374-439E-91BC-E2C93E4071B4}" type="sibTrans" cxnId="{39F0F1A2-826E-4B43-938F-6F56CA875AEB}">
      <dgm:prSet/>
      <dgm:spPr/>
      <dgm:t>
        <a:bodyPr/>
        <a:lstStyle/>
        <a:p>
          <a:endParaRPr lang="pt-BR"/>
        </a:p>
      </dgm:t>
    </dgm:pt>
    <dgm:pt modelId="{C198D7C7-A999-4E51-A538-8EC4A9E8388D}" type="parTrans" cxnId="{39F0F1A2-826E-4B43-938F-6F56CA875AEB}">
      <dgm:prSet/>
      <dgm:spPr>
        <a:ln>
          <a:noFill/>
        </a:ln>
      </dgm:spPr>
      <dgm:t>
        <a:bodyPr/>
        <a:lstStyle/>
        <a:p>
          <a:endParaRPr lang="pt-BR"/>
        </a:p>
      </dgm:t>
    </dgm:pt>
    <dgm:pt modelId="{CD871090-39BA-4992-9A17-D316E608E2BB}">
      <dgm:prSet custT="1"/>
      <dgm:spPr/>
      <dgm:t>
        <a:bodyPr/>
        <a:lstStyle/>
        <a:p>
          <a:r>
            <a:rPr lang="pt-BR" sz="3200" b="1" dirty="0" smtClean="0"/>
            <a:t>Diretoria Financeira</a:t>
          </a:r>
          <a:endParaRPr lang="pt-BR" sz="3200" b="1" dirty="0"/>
        </a:p>
      </dgm:t>
    </dgm:pt>
    <dgm:pt modelId="{96323BF8-40B8-4F49-8B0A-32C08545695F}" type="sibTrans" cxnId="{EAFC76BB-F5BB-46AC-AB35-95FA32363BD0}">
      <dgm:prSet/>
      <dgm:spPr/>
      <dgm:t>
        <a:bodyPr/>
        <a:lstStyle/>
        <a:p>
          <a:endParaRPr lang="pt-BR"/>
        </a:p>
      </dgm:t>
    </dgm:pt>
    <dgm:pt modelId="{EF3C01AC-3C1B-4FA8-A6CD-E971210675CB}" type="parTrans" cxnId="{EAFC76BB-F5BB-46AC-AB35-95FA32363BD0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40F761FC-C550-4D88-A97D-2B9038DEF17C}" type="asst">
      <dgm:prSet/>
      <dgm:spPr>
        <a:noFill/>
      </dgm:spPr>
      <dgm:t>
        <a:bodyPr/>
        <a:lstStyle/>
        <a:p>
          <a:endParaRPr lang="pt-BR" b="1" dirty="0"/>
        </a:p>
      </dgm:t>
    </dgm:pt>
    <dgm:pt modelId="{D64CF2D5-41EB-417F-B3BB-4393D4EAD3EA}" type="sibTrans" cxnId="{65841D08-5ECF-4CFC-BC66-647A9D1A7279}">
      <dgm:prSet/>
      <dgm:spPr/>
      <dgm:t>
        <a:bodyPr/>
        <a:lstStyle/>
        <a:p>
          <a:endParaRPr lang="pt-BR"/>
        </a:p>
      </dgm:t>
    </dgm:pt>
    <dgm:pt modelId="{787816C7-EE0A-498D-9FDC-56460E03E704}" type="parTrans" cxnId="{65841D08-5ECF-4CFC-BC66-647A9D1A7279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5F1E7424-0860-4CC3-ABB5-0421DE991AC7}" type="asst">
      <dgm:prSet/>
      <dgm:spPr/>
      <dgm:t>
        <a:bodyPr/>
        <a:lstStyle/>
        <a:p>
          <a:r>
            <a:rPr lang="pt-BR" b="1" dirty="0" smtClean="0"/>
            <a:t>Divisão </a:t>
          </a:r>
          <a:r>
            <a:rPr lang="pt-BR" b="1" smtClean="0"/>
            <a:t>de Segurança</a:t>
          </a:r>
          <a:endParaRPr lang="pt-BR" b="1" dirty="0"/>
        </a:p>
      </dgm:t>
    </dgm:pt>
    <dgm:pt modelId="{F5981100-3920-4C15-B8ED-00AFE795C1F6}" type="parTrans" cxnId="{F7CF2E48-7948-45C5-A390-0044E08BDA4E}">
      <dgm:prSet/>
      <dgm:spPr/>
      <dgm:t>
        <a:bodyPr/>
        <a:lstStyle/>
        <a:p>
          <a:endParaRPr lang="pt-BR"/>
        </a:p>
      </dgm:t>
    </dgm:pt>
    <dgm:pt modelId="{A22A88B8-5175-4A5A-836D-5D6DF7A86661}" type="sibTrans" cxnId="{F7CF2E48-7948-45C5-A390-0044E08BDA4E}">
      <dgm:prSet/>
      <dgm:spPr/>
      <dgm:t>
        <a:bodyPr/>
        <a:lstStyle/>
        <a:p>
          <a:endParaRPr lang="pt-BR"/>
        </a:p>
      </dgm:t>
    </dgm:pt>
    <dgm:pt modelId="{94F6E43D-ED1F-40D5-90F5-1C90FE71C30E}">
      <dgm:prSet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pt-BR" b="1" dirty="0" smtClean="0"/>
            <a:t>Gabinetes Parlamentares </a:t>
          </a:r>
          <a:endParaRPr lang="pt-BR" b="1" dirty="0"/>
        </a:p>
      </dgm:t>
    </dgm:pt>
    <dgm:pt modelId="{E7D87E56-ABCF-408D-8B98-1684B018DA47}" type="parTrans" cxnId="{622EFF1B-AE64-4B5F-9A6F-0F57E1EB2241}">
      <dgm:prSet/>
      <dgm:spPr/>
      <dgm:t>
        <a:bodyPr/>
        <a:lstStyle/>
        <a:p>
          <a:endParaRPr lang="pt-BR"/>
        </a:p>
      </dgm:t>
    </dgm:pt>
    <dgm:pt modelId="{79111AD7-6791-4666-9D87-11611CD96346}" type="sibTrans" cxnId="{622EFF1B-AE64-4B5F-9A6F-0F57E1EB2241}">
      <dgm:prSet/>
      <dgm:spPr/>
      <dgm:t>
        <a:bodyPr/>
        <a:lstStyle/>
        <a:p>
          <a:endParaRPr lang="pt-BR"/>
        </a:p>
      </dgm:t>
    </dgm:pt>
    <dgm:pt modelId="{AD916764-A223-4062-BCDE-42E768CF3A3E}" type="asst">
      <dgm:prSet custT="1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pt-BR" sz="3200" b="1" dirty="0" smtClean="0"/>
        </a:p>
        <a:p>
          <a:r>
            <a:rPr lang="pt-BR" sz="3200" b="1" dirty="0" smtClean="0">
              <a:sym typeface="Wingdings" panose="05000000000000000000" pitchFamily="2" charset="2"/>
            </a:rPr>
            <a:t>  </a:t>
          </a:r>
          <a:endParaRPr lang="pt-BR" sz="3200" b="1" dirty="0"/>
        </a:p>
      </dgm:t>
    </dgm:pt>
    <dgm:pt modelId="{B7CFD643-C61C-4963-9EE1-758BD3704BA7}" type="sibTrans" cxnId="{C0ED8EBA-7B3E-4722-B2DA-D81EA4931D4C}">
      <dgm:prSet/>
      <dgm:spPr/>
      <dgm:t>
        <a:bodyPr/>
        <a:lstStyle/>
        <a:p>
          <a:endParaRPr lang="pt-BR"/>
        </a:p>
      </dgm:t>
    </dgm:pt>
    <dgm:pt modelId="{C8804B0F-D7AB-44B5-8707-5DB052522302}" type="parTrans" cxnId="{C0ED8EBA-7B3E-4722-B2DA-D81EA4931D4C}">
      <dgm:prSet/>
      <dgm:spPr>
        <a:ln>
          <a:noFill/>
        </a:ln>
      </dgm:spPr>
      <dgm:t>
        <a:bodyPr/>
        <a:lstStyle/>
        <a:p>
          <a:endParaRPr lang="pt-BR" b="1"/>
        </a:p>
      </dgm:t>
    </dgm:pt>
    <dgm:pt modelId="{3BEF43A5-DA2E-4ACC-AF02-0F91DF6DB3C5}" type="pres">
      <dgm:prSet presAssocID="{400E1B6B-8387-4777-ABD0-1A092341B3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4DD1A928-2036-45D6-87F3-8F6BBE41501F}" type="pres">
      <dgm:prSet presAssocID="{A1A708BA-19B5-446C-BA84-7EACB0E3E8C3}" presName="hierRoot1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A39C4D72-E15E-4F60-B482-83E10E7574F6}" type="pres">
      <dgm:prSet presAssocID="{A1A708BA-19B5-446C-BA84-7EACB0E3E8C3}" presName="rootComposite1" presStyleCnt="0"/>
      <dgm:spPr/>
      <dgm:t>
        <a:bodyPr/>
        <a:lstStyle/>
        <a:p>
          <a:endParaRPr lang="pt-BR"/>
        </a:p>
      </dgm:t>
    </dgm:pt>
    <dgm:pt modelId="{473536AE-C572-4BC1-AFB5-F7B80E096ED5}" type="pres">
      <dgm:prSet presAssocID="{A1A708BA-19B5-446C-BA84-7EACB0E3E8C3}" presName="rootText1" presStyleLbl="node0" presStyleIdx="0" presStyleCnt="4" custScaleX="211108" custLinFactY="90523" custLinFactNeighborX="30217" custLinFactNeighborY="1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BE74D9AA-27A4-4EA0-B665-AA7DBEFA1583}" type="pres">
      <dgm:prSet presAssocID="{A1A708BA-19B5-446C-BA84-7EACB0E3E8C3}" presName="rootConnector1" presStyleLbl="node1" presStyleIdx="0" presStyleCnt="0"/>
      <dgm:spPr/>
      <dgm:t>
        <a:bodyPr/>
        <a:lstStyle/>
        <a:p>
          <a:endParaRPr lang="pt-BR"/>
        </a:p>
      </dgm:t>
    </dgm:pt>
    <dgm:pt modelId="{9F7B2326-F69B-4F78-B5B3-A7784A26D7BF}" type="pres">
      <dgm:prSet presAssocID="{A1A708BA-19B5-446C-BA84-7EACB0E3E8C3}" presName="hierChild2" presStyleCnt="0"/>
      <dgm:spPr/>
      <dgm:t>
        <a:bodyPr/>
        <a:lstStyle/>
        <a:p>
          <a:endParaRPr lang="pt-BR"/>
        </a:p>
      </dgm:t>
    </dgm:pt>
    <dgm:pt modelId="{0587690A-6D6F-4DE3-AA70-B4D8EB05A5D4}" type="pres">
      <dgm:prSet presAssocID="{26811BB1-D0CE-429C-A8E7-DFFF2BB6826D}" presName="Name37" presStyleLbl="parChTrans1D2" presStyleIdx="0" presStyleCnt="1"/>
      <dgm:spPr/>
      <dgm:t>
        <a:bodyPr/>
        <a:lstStyle/>
        <a:p>
          <a:endParaRPr lang="pt-BR"/>
        </a:p>
      </dgm:t>
    </dgm:pt>
    <dgm:pt modelId="{DED71EE3-FBF8-4F1D-8BA5-DB9FAD6B59AA}" type="pres">
      <dgm:prSet presAssocID="{92088128-7C15-442B-9F4F-F7EAE1F47777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51A20B71-CCCC-4FCE-B9C7-C16217B7ABF9}" type="pres">
      <dgm:prSet presAssocID="{92088128-7C15-442B-9F4F-F7EAE1F47777}" presName="rootComposite" presStyleCnt="0"/>
      <dgm:spPr/>
      <dgm:t>
        <a:bodyPr/>
        <a:lstStyle/>
        <a:p>
          <a:endParaRPr lang="pt-BR"/>
        </a:p>
      </dgm:t>
    </dgm:pt>
    <dgm:pt modelId="{DC991EB2-9026-4C6C-AAA2-6E54EEE2C084}" type="pres">
      <dgm:prSet presAssocID="{92088128-7C15-442B-9F4F-F7EAE1F47777}" presName="rootText" presStyleLbl="node2" presStyleIdx="0" presStyleCnt="1" custScaleX="216191" custScaleY="99541" custLinFactY="100000" custLinFactNeighborX="33739" custLinFactNeighborY="148445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52CEC5CA-0C6D-4B22-B041-D6E17B9AF258}" type="pres">
      <dgm:prSet presAssocID="{92088128-7C15-442B-9F4F-F7EAE1F47777}" presName="rootConnector" presStyleLbl="node2" presStyleIdx="0" presStyleCnt="1"/>
      <dgm:spPr/>
      <dgm:t>
        <a:bodyPr/>
        <a:lstStyle/>
        <a:p>
          <a:endParaRPr lang="pt-BR"/>
        </a:p>
      </dgm:t>
    </dgm:pt>
    <dgm:pt modelId="{F683E563-06BE-4014-AF16-8375ADD4F898}" type="pres">
      <dgm:prSet presAssocID="{92088128-7C15-442B-9F4F-F7EAE1F47777}" presName="hierChild4" presStyleCnt="0"/>
      <dgm:spPr/>
      <dgm:t>
        <a:bodyPr/>
        <a:lstStyle/>
        <a:p>
          <a:endParaRPr lang="pt-BR"/>
        </a:p>
      </dgm:t>
    </dgm:pt>
    <dgm:pt modelId="{659ECA87-502F-4E0B-A24B-64CA3D1493AC}" type="pres">
      <dgm:prSet presAssocID="{F8951F48-2F82-4847-A4D7-68F0C51DBAE5}" presName="Name37" presStyleLbl="parChTrans1D3" presStyleIdx="0" presStyleCnt="5"/>
      <dgm:spPr/>
      <dgm:t>
        <a:bodyPr/>
        <a:lstStyle/>
        <a:p>
          <a:endParaRPr lang="pt-BR"/>
        </a:p>
      </dgm:t>
    </dgm:pt>
    <dgm:pt modelId="{C8BC1BC2-AF95-40E4-943A-EFB484E05738}" type="pres">
      <dgm:prSet presAssocID="{F2ED23BF-0E26-4D13-9204-9B1963F0CD86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27C23FBD-51BD-4A85-8D60-E0A70109768F}" type="pres">
      <dgm:prSet presAssocID="{F2ED23BF-0E26-4D13-9204-9B1963F0CD86}" presName="rootComposite" presStyleCnt="0"/>
      <dgm:spPr/>
      <dgm:t>
        <a:bodyPr/>
        <a:lstStyle/>
        <a:p>
          <a:endParaRPr lang="pt-BR"/>
        </a:p>
      </dgm:t>
    </dgm:pt>
    <dgm:pt modelId="{01CBFB32-363B-4B30-98CB-48A525481CBE}" type="pres">
      <dgm:prSet presAssocID="{F2ED23BF-0E26-4D13-9204-9B1963F0CD86}" presName="rootText" presStyleLbl="node3" presStyleIdx="0" presStyleCnt="3" custScaleX="144319" custLinFactX="200000" custLinFactY="92638" custLinFactNeighborX="256713" custLinFactNeighborY="1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AD881C41-ACA0-4475-AC52-2186DD7660CB}" type="pres">
      <dgm:prSet presAssocID="{F2ED23BF-0E26-4D13-9204-9B1963F0CD86}" presName="rootConnector" presStyleLbl="node3" presStyleIdx="0" presStyleCnt="3"/>
      <dgm:spPr/>
      <dgm:t>
        <a:bodyPr/>
        <a:lstStyle/>
        <a:p>
          <a:endParaRPr lang="pt-BR"/>
        </a:p>
      </dgm:t>
    </dgm:pt>
    <dgm:pt modelId="{AB9E524E-5DDF-4CCC-97DF-15C5C8D0A113}" type="pres">
      <dgm:prSet presAssocID="{F2ED23BF-0E26-4D13-9204-9B1963F0CD86}" presName="hierChild4" presStyleCnt="0"/>
      <dgm:spPr/>
      <dgm:t>
        <a:bodyPr/>
        <a:lstStyle/>
        <a:p>
          <a:endParaRPr lang="pt-BR"/>
        </a:p>
      </dgm:t>
    </dgm:pt>
    <dgm:pt modelId="{2D977620-27F5-4695-B42E-A97E6B4B8775}" type="pres">
      <dgm:prSet presAssocID="{F2ED23BF-0E26-4D13-9204-9B1963F0CD86}" presName="hierChild5" presStyleCnt="0"/>
      <dgm:spPr/>
      <dgm:t>
        <a:bodyPr/>
        <a:lstStyle/>
        <a:p>
          <a:endParaRPr lang="pt-BR"/>
        </a:p>
      </dgm:t>
    </dgm:pt>
    <dgm:pt modelId="{A647B5EB-A6E4-4343-83CD-CED722DDD2CF}" type="pres">
      <dgm:prSet presAssocID="{2A78F4A9-E1D7-480E-9CF2-045116B22124}" presName="Name37" presStyleLbl="parChTrans1D3" presStyleIdx="1" presStyleCnt="5"/>
      <dgm:spPr/>
      <dgm:t>
        <a:bodyPr/>
        <a:lstStyle/>
        <a:p>
          <a:endParaRPr lang="pt-BR"/>
        </a:p>
      </dgm:t>
    </dgm:pt>
    <dgm:pt modelId="{7D95B7E1-E819-4C4B-9A8E-21B1B12EA704}" type="pres">
      <dgm:prSet presAssocID="{9B88450E-B650-44AC-A2F7-9AF3803CECA0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C233F069-0F07-4B58-AE5B-2F611209E8FF}" type="pres">
      <dgm:prSet presAssocID="{9B88450E-B650-44AC-A2F7-9AF3803CECA0}" presName="rootComposite" presStyleCnt="0"/>
      <dgm:spPr/>
      <dgm:t>
        <a:bodyPr/>
        <a:lstStyle/>
        <a:p>
          <a:endParaRPr lang="pt-BR"/>
        </a:p>
      </dgm:t>
    </dgm:pt>
    <dgm:pt modelId="{13C54280-A1E3-4C76-A9C2-6F7165732EDD}" type="pres">
      <dgm:prSet presAssocID="{9B88450E-B650-44AC-A2F7-9AF3803CECA0}" presName="rootText" presStyleLbl="node3" presStyleIdx="1" presStyleCnt="3" custLinFactX="63882" custLinFactY="100000" custLinFactNeighborX="100000" custLinFactNeighborY="161706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76EC274E-4CF0-438C-A57F-07F961F0ED8D}" type="pres">
      <dgm:prSet presAssocID="{9B88450E-B650-44AC-A2F7-9AF3803CECA0}" presName="rootConnector" presStyleLbl="node3" presStyleIdx="1" presStyleCnt="3"/>
      <dgm:spPr/>
      <dgm:t>
        <a:bodyPr/>
        <a:lstStyle/>
        <a:p>
          <a:endParaRPr lang="pt-BR"/>
        </a:p>
      </dgm:t>
    </dgm:pt>
    <dgm:pt modelId="{5A7FF287-29F7-4467-ACD8-B8B7F7BD66DB}" type="pres">
      <dgm:prSet presAssocID="{9B88450E-B650-44AC-A2F7-9AF3803CECA0}" presName="hierChild4" presStyleCnt="0"/>
      <dgm:spPr/>
      <dgm:t>
        <a:bodyPr/>
        <a:lstStyle/>
        <a:p>
          <a:endParaRPr lang="pt-BR"/>
        </a:p>
      </dgm:t>
    </dgm:pt>
    <dgm:pt modelId="{6141D3A9-CF73-435A-9209-25E97E05CC0A}" type="pres">
      <dgm:prSet presAssocID="{9B88450E-B650-44AC-A2F7-9AF3803CECA0}" presName="hierChild5" presStyleCnt="0"/>
      <dgm:spPr/>
      <dgm:t>
        <a:bodyPr/>
        <a:lstStyle/>
        <a:p>
          <a:endParaRPr lang="pt-BR"/>
        </a:p>
      </dgm:t>
    </dgm:pt>
    <dgm:pt modelId="{BB9A602C-1967-409C-B692-67096FDA30EC}" type="pres">
      <dgm:prSet presAssocID="{6D6CE685-6B27-475C-A765-7490366724B4}" presName="Name37" presStyleLbl="parChTrans1D3" presStyleIdx="2" presStyleCnt="5"/>
      <dgm:spPr/>
      <dgm:t>
        <a:bodyPr/>
        <a:lstStyle/>
        <a:p>
          <a:endParaRPr lang="pt-BR"/>
        </a:p>
      </dgm:t>
    </dgm:pt>
    <dgm:pt modelId="{17215000-2486-4797-9392-9032F0C5A54C}" type="pres">
      <dgm:prSet presAssocID="{20B62A5D-80E5-498A-8556-2567F3EAC4DD}" presName="hierRoot2" presStyleCnt="0">
        <dgm:presLayoutVars>
          <dgm:hierBranch val="hang"/>
        </dgm:presLayoutVars>
      </dgm:prSet>
      <dgm:spPr/>
      <dgm:t>
        <a:bodyPr/>
        <a:lstStyle/>
        <a:p>
          <a:endParaRPr lang="pt-BR"/>
        </a:p>
      </dgm:t>
    </dgm:pt>
    <dgm:pt modelId="{ACC71C9A-C3EF-4DFF-B0D0-49D7214D1671}" type="pres">
      <dgm:prSet presAssocID="{20B62A5D-80E5-498A-8556-2567F3EAC4DD}" presName="rootComposite" presStyleCnt="0"/>
      <dgm:spPr/>
      <dgm:t>
        <a:bodyPr/>
        <a:lstStyle/>
        <a:p>
          <a:endParaRPr lang="pt-BR"/>
        </a:p>
      </dgm:t>
    </dgm:pt>
    <dgm:pt modelId="{CD911B7B-91FC-4A09-8A85-99F95F895479}" type="pres">
      <dgm:prSet presAssocID="{20B62A5D-80E5-498A-8556-2567F3EAC4DD}" presName="rootText" presStyleLbl="node3" presStyleIdx="2" presStyleCnt="3" custScaleX="219382" custScaleY="153826" custLinFactX="-10395" custLinFactY="220052" custLinFactNeighborX="-100000" custLinFactNeighborY="3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4E3469DA-D8A4-438C-95BE-E52689D679A8}" type="pres">
      <dgm:prSet presAssocID="{20B62A5D-80E5-498A-8556-2567F3EAC4DD}" presName="rootConnector" presStyleLbl="node3" presStyleIdx="2" presStyleCnt="3"/>
      <dgm:spPr/>
      <dgm:t>
        <a:bodyPr/>
        <a:lstStyle/>
        <a:p>
          <a:endParaRPr lang="pt-BR"/>
        </a:p>
      </dgm:t>
    </dgm:pt>
    <dgm:pt modelId="{C83F53AC-D1DC-44C9-AF31-0F62AA0C0F65}" type="pres">
      <dgm:prSet presAssocID="{20B62A5D-80E5-498A-8556-2567F3EAC4DD}" presName="hierChild4" presStyleCnt="0"/>
      <dgm:spPr/>
      <dgm:t>
        <a:bodyPr/>
        <a:lstStyle/>
        <a:p>
          <a:endParaRPr lang="pt-BR"/>
        </a:p>
      </dgm:t>
    </dgm:pt>
    <dgm:pt modelId="{B44B9862-027E-4C19-BF8B-B81F5BBB3C00}" type="pres">
      <dgm:prSet presAssocID="{740275A5-7FFA-4A25-B1BF-8052D598CCF9}" presName="Name48" presStyleLbl="parChTrans1D4" presStyleIdx="0" presStyleCnt="12"/>
      <dgm:spPr/>
      <dgm:t>
        <a:bodyPr/>
        <a:lstStyle/>
        <a:p>
          <a:endParaRPr lang="pt-BR"/>
        </a:p>
      </dgm:t>
    </dgm:pt>
    <dgm:pt modelId="{BC9E1C11-A526-49C1-87DE-06D98C8A1567}" type="pres">
      <dgm:prSet presAssocID="{7CA02F4B-F1A3-4094-A256-5B7367986838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BEDB2EF3-A3DB-4521-B1A1-6D96A885B0AA}" type="pres">
      <dgm:prSet presAssocID="{7CA02F4B-F1A3-4094-A256-5B7367986838}" presName="rootComposite" presStyleCnt="0"/>
      <dgm:spPr/>
      <dgm:t>
        <a:bodyPr/>
        <a:lstStyle/>
        <a:p>
          <a:endParaRPr lang="pt-BR"/>
        </a:p>
      </dgm:t>
    </dgm:pt>
    <dgm:pt modelId="{10D01826-5817-4499-B209-D1D769060403}" type="pres">
      <dgm:prSet presAssocID="{7CA02F4B-F1A3-4094-A256-5B7367986838}" presName="rootText" presStyleLbl="node4" presStyleIdx="0" presStyleCnt="5" custScaleX="115248" custLinFactX="-21244" custLinFactY="266216" custLinFactNeighborX="-100000" custLinFactNeighborY="3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B53E8FD1-9769-41F1-AA6D-F62E0F9B5B26}" type="pres">
      <dgm:prSet presAssocID="{7CA02F4B-F1A3-4094-A256-5B7367986838}" presName="rootConnector" presStyleLbl="node4" presStyleIdx="0" presStyleCnt="5"/>
      <dgm:spPr/>
      <dgm:t>
        <a:bodyPr/>
        <a:lstStyle/>
        <a:p>
          <a:endParaRPr lang="pt-BR"/>
        </a:p>
      </dgm:t>
    </dgm:pt>
    <dgm:pt modelId="{794FD68C-E623-4F09-AC13-3C1E20735923}" type="pres">
      <dgm:prSet presAssocID="{7CA02F4B-F1A3-4094-A256-5B7367986838}" presName="hierChild4" presStyleCnt="0"/>
      <dgm:spPr/>
      <dgm:t>
        <a:bodyPr/>
        <a:lstStyle/>
        <a:p>
          <a:endParaRPr lang="pt-BR"/>
        </a:p>
      </dgm:t>
    </dgm:pt>
    <dgm:pt modelId="{35F7143B-DB4F-4F7B-910F-36315FA22033}" type="pres">
      <dgm:prSet presAssocID="{7CA02F4B-F1A3-4094-A256-5B7367986838}" presName="hierChild5" presStyleCnt="0"/>
      <dgm:spPr/>
      <dgm:t>
        <a:bodyPr/>
        <a:lstStyle/>
        <a:p>
          <a:endParaRPr lang="pt-BR"/>
        </a:p>
      </dgm:t>
    </dgm:pt>
    <dgm:pt modelId="{22642FB6-699B-4EBF-A288-14064D308D6D}" type="pres">
      <dgm:prSet presAssocID="{EF3C01AC-3C1B-4FA8-A6CD-E971210675CB}" presName="Name48" presStyleLbl="parChTrans1D4" presStyleIdx="1" presStyleCnt="12"/>
      <dgm:spPr/>
      <dgm:t>
        <a:bodyPr/>
        <a:lstStyle/>
        <a:p>
          <a:endParaRPr lang="pt-BR"/>
        </a:p>
      </dgm:t>
    </dgm:pt>
    <dgm:pt modelId="{599A72B5-A802-40D1-8016-DABDE9F554F5}" type="pres">
      <dgm:prSet presAssocID="{CD871090-39BA-4992-9A17-D316E608E2BB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3931CC43-41BE-4C00-B23C-756964DCBE22}" type="pres">
      <dgm:prSet presAssocID="{CD871090-39BA-4992-9A17-D316E608E2BB}" presName="rootComposite" presStyleCnt="0"/>
      <dgm:spPr/>
      <dgm:t>
        <a:bodyPr/>
        <a:lstStyle/>
        <a:p>
          <a:endParaRPr lang="pt-BR"/>
        </a:p>
      </dgm:t>
    </dgm:pt>
    <dgm:pt modelId="{3A3C2E1B-B4A4-43D9-AC1B-F0340EF8E5BB}" type="pres">
      <dgm:prSet presAssocID="{CD871090-39BA-4992-9A17-D316E608E2BB}" presName="rootText" presStyleLbl="node4" presStyleIdx="1" presStyleCnt="5" custLinFactX="133620" custLinFactY="266216" custLinFactNeighborX="200000" custLinFactNeighborY="3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77C5ACAB-EADB-4F36-AAAF-7EDC8E169A15}" type="pres">
      <dgm:prSet presAssocID="{CD871090-39BA-4992-9A17-D316E608E2BB}" presName="rootConnector" presStyleLbl="node4" presStyleIdx="1" presStyleCnt="5"/>
      <dgm:spPr/>
      <dgm:t>
        <a:bodyPr/>
        <a:lstStyle/>
        <a:p>
          <a:endParaRPr lang="pt-BR"/>
        </a:p>
      </dgm:t>
    </dgm:pt>
    <dgm:pt modelId="{A652ED27-768B-4D64-A7AE-6F8F21F48C0C}" type="pres">
      <dgm:prSet presAssocID="{CD871090-39BA-4992-9A17-D316E608E2BB}" presName="hierChild4" presStyleCnt="0"/>
      <dgm:spPr/>
      <dgm:t>
        <a:bodyPr/>
        <a:lstStyle/>
        <a:p>
          <a:endParaRPr lang="pt-BR"/>
        </a:p>
      </dgm:t>
    </dgm:pt>
    <dgm:pt modelId="{321CD268-E7D0-4704-8170-AAC128ACD0D5}" type="pres">
      <dgm:prSet presAssocID="{CD871090-39BA-4992-9A17-D316E608E2BB}" presName="hierChild5" presStyleCnt="0"/>
      <dgm:spPr/>
      <dgm:t>
        <a:bodyPr/>
        <a:lstStyle/>
        <a:p>
          <a:endParaRPr lang="pt-BR"/>
        </a:p>
      </dgm:t>
    </dgm:pt>
    <dgm:pt modelId="{0A24E04B-5C82-41A4-AF00-49CB58582119}" type="pres">
      <dgm:prSet presAssocID="{787816C7-EE0A-498D-9FDC-56460E03E704}" presName="Name111" presStyleLbl="parChTrans1D4" presStyleIdx="2" presStyleCnt="12"/>
      <dgm:spPr/>
      <dgm:t>
        <a:bodyPr/>
        <a:lstStyle/>
        <a:p>
          <a:endParaRPr lang="pt-BR"/>
        </a:p>
      </dgm:t>
    </dgm:pt>
    <dgm:pt modelId="{36C3A536-4C2B-49C0-96F3-48E4D8447679}" type="pres">
      <dgm:prSet presAssocID="{40F761FC-C550-4D88-A97D-2B9038DEF17C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2C6ECEFD-9D68-4D0A-A93D-09B6F3B0E922}" type="pres">
      <dgm:prSet presAssocID="{40F761FC-C550-4D88-A97D-2B9038DEF17C}" presName="rootComposite3" presStyleCnt="0"/>
      <dgm:spPr/>
      <dgm:t>
        <a:bodyPr/>
        <a:lstStyle/>
        <a:p>
          <a:endParaRPr lang="pt-BR"/>
        </a:p>
      </dgm:t>
    </dgm:pt>
    <dgm:pt modelId="{688DC658-B3A7-4787-B177-D5AAA0771C94}" type="pres">
      <dgm:prSet presAssocID="{40F761FC-C550-4D88-A97D-2B9038DEF17C}" presName="rootText3" presStyleLbl="asst4" presStyleIdx="0" presStyleCnt="7" custScaleX="103308" custLinFactX="100000" custLinFactY="300000" custLinFactNeighborX="147772" custLinFactNeighborY="343181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A1370D49-9559-45AC-B8CB-2A95BDCC7FA1}" type="pres">
      <dgm:prSet presAssocID="{40F761FC-C550-4D88-A97D-2B9038DEF17C}" presName="rootConnector3" presStyleLbl="asst4" presStyleIdx="0" presStyleCnt="7"/>
      <dgm:spPr/>
      <dgm:t>
        <a:bodyPr/>
        <a:lstStyle/>
        <a:p>
          <a:endParaRPr lang="pt-BR"/>
        </a:p>
      </dgm:t>
    </dgm:pt>
    <dgm:pt modelId="{D75AF179-337A-4BF5-9136-88E262CA6AF7}" type="pres">
      <dgm:prSet presAssocID="{40F761FC-C550-4D88-A97D-2B9038DEF17C}" presName="hierChild6" presStyleCnt="0"/>
      <dgm:spPr/>
      <dgm:t>
        <a:bodyPr/>
        <a:lstStyle/>
        <a:p>
          <a:endParaRPr lang="pt-BR"/>
        </a:p>
      </dgm:t>
    </dgm:pt>
    <dgm:pt modelId="{B28D8463-9C25-47CE-8191-199110C99B19}" type="pres">
      <dgm:prSet presAssocID="{40F761FC-C550-4D88-A97D-2B9038DEF17C}" presName="hierChild7" presStyleCnt="0"/>
      <dgm:spPr/>
      <dgm:t>
        <a:bodyPr/>
        <a:lstStyle/>
        <a:p>
          <a:endParaRPr lang="pt-BR"/>
        </a:p>
      </dgm:t>
    </dgm:pt>
    <dgm:pt modelId="{CE2E4F14-F4DB-487D-8468-0D8F66629C09}" type="pres">
      <dgm:prSet presAssocID="{F0856B59-7871-402D-934B-24DC5C2C20BD}" presName="Name48" presStyleLbl="parChTrans1D4" presStyleIdx="3" presStyleCnt="12"/>
      <dgm:spPr/>
      <dgm:t>
        <a:bodyPr/>
        <a:lstStyle/>
        <a:p>
          <a:endParaRPr lang="pt-BR"/>
        </a:p>
      </dgm:t>
    </dgm:pt>
    <dgm:pt modelId="{F0BE8936-5808-4D40-98EE-806226816DD9}" type="pres">
      <dgm:prSet presAssocID="{5CB99DC5-EDC2-4CD5-AF06-C5B7B2B85C4A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305AB05A-DF40-4A2F-93CA-CFA2B66E8D0C}" type="pres">
      <dgm:prSet presAssocID="{5CB99DC5-EDC2-4CD5-AF06-C5B7B2B85C4A}" presName="rootComposite" presStyleCnt="0"/>
      <dgm:spPr/>
      <dgm:t>
        <a:bodyPr/>
        <a:lstStyle/>
        <a:p>
          <a:endParaRPr lang="pt-BR"/>
        </a:p>
      </dgm:t>
    </dgm:pt>
    <dgm:pt modelId="{D6CF5E8A-7C1B-45EA-AC6B-16A796A61823}" type="pres">
      <dgm:prSet presAssocID="{5CB99DC5-EDC2-4CD5-AF06-C5B7B2B85C4A}" presName="rootText" presStyleLbl="node4" presStyleIdx="2" presStyleCnt="5" custScaleX="196190" custLinFactY="100000" custLinFactNeighborX="59081" custLinFactNeighborY="161404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82E1119B-B8B8-4929-BF29-520C2A8E014A}" type="pres">
      <dgm:prSet presAssocID="{5CB99DC5-EDC2-4CD5-AF06-C5B7B2B85C4A}" presName="rootConnector" presStyleLbl="node4" presStyleIdx="2" presStyleCnt="5"/>
      <dgm:spPr/>
      <dgm:t>
        <a:bodyPr/>
        <a:lstStyle/>
        <a:p>
          <a:endParaRPr lang="pt-BR"/>
        </a:p>
      </dgm:t>
    </dgm:pt>
    <dgm:pt modelId="{903720A1-EAE6-4B9D-BB49-48F6AB382E7D}" type="pres">
      <dgm:prSet presAssocID="{5CB99DC5-EDC2-4CD5-AF06-C5B7B2B85C4A}" presName="hierChild4" presStyleCnt="0"/>
      <dgm:spPr/>
      <dgm:t>
        <a:bodyPr/>
        <a:lstStyle/>
        <a:p>
          <a:endParaRPr lang="pt-BR"/>
        </a:p>
      </dgm:t>
    </dgm:pt>
    <dgm:pt modelId="{D2736806-A393-475A-9AEA-D972099FF50E}" type="pres">
      <dgm:prSet presAssocID="{5CB99DC5-EDC2-4CD5-AF06-C5B7B2B85C4A}" presName="hierChild5" presStyleCnt="0"/>
      <dgm:spPr/>
      <dgm:t>
        <a:bodyPr/>
        <a:lstStyle/>
        <a:p>
          <a:endParaRPr lang="pt-BR"/>
        </a:p>
      </dgm:t>
    </dgm:pt>
    <dgm:pt modelId="{9A8DA9DD-F0F9-48E7-B167-344AA4915AC2}" type="pres">
      <dgm:prSet presAssocID="{C198D7C7-A999-4E51-A538-8EC4A9E8388D}" presName="Name111" presStyleLbl="parChTrans1D4" presStyleIdx="4" presStyleCnt="12"/>
      <dgm:spPr/>
      <dgm:t>
        <a:bodyPr/>
        <a:lstStyle/>
        <a:p>
          <a:endParaRPr lang="pt-BR"/>
        </a:p>
      </dgm:t>
    </dgm:pt>
    <dgm:pt modelId="{0D413804-AAC7-4052-AB3E-44496E95B480}" type="pres">
      <dgm:prSet presAssocID="{5E36F614-F448-4F55-B822-17599E2242AB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CC080D82-ED05-465C-8527-363864B808D1}" type="pres">
      <dgm:prSet presAssocID="{5E36F614-F448-4F55-B822-17599E2242AB}" presName="rootComposite3" presStyleCnt="0"/>
      <dgm:spPr/>
      <dgm:t>
        <a:bodyPr/>
        <a:lstStyle/>
        <a:p>
          <a:endParaRPr lang="pt-BR"/>
        </a:p>
      </dgm:t>
    </dgm:pt>
    <dgm:pt modelId="{F6A853DF-0956-4389-AE29-DB075AD27CF0}" type="pres">
      <dgm:prSet presAssocID="{5E36F614-F448-4F55-B822-17599E2242AB}" presName="rootText3" presStyleLbl="asst4" presStyleIdx="1" presStyleCnt="7" custScaleX="133807" custLinFactX="187051" custLinFactY="400000" custLinFactNeighborX="200000" custLinFactNeighborY="449863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97A8E2EE-A7FE-4335-A20B-14174213809A}" type="pres">
      <dgm:prSet presAssocID="{5E36F614-F448-4F55-B822-17599E2242AB}" presName="rootConnector3" presStyleLbl="asst4" presStyleIdx="1" presStyleCnt="7"/>
      <dgm:spPr/>
      <dgm:t>
        <a:bodyPr/>
        <a:lstStyle/>
        <a:p>
          <a:endParaRPr lang="pt-BR"/>
        </a:p>
      </dgm:t>
    </dgm:pt>
    <dgm:pt modelId="{24260D65-CA80-47CA-BC94-A07BB6783E4B}" type="pres">
      <dgm:prSet presAssocID="{5E36F614-F448-4F55-B822-17599E2242AB}" presName="hierChild6" presStyleCnt="0"/>
      <dgm:spPr/>
      <dgm:t>
        <a:bodyPr/>
        <a:lstStyle/>
        <a:p>
          <a:endParaRPr lang="pt-BR"/>
        </a:p>
      </dgm:t>
    </dgm:pt>
    <dgm:pt modelId="{486D9EFE-D1CE-487B-9574-92A80999B69D}" type="pres">
      <dgm:prSet presAssocID="{5E36F614-F448-4F55-B822-17599E2242AB}" presName="hierChild7" presStyleCnt="0"/>
      <dgm:spPr/>
      <dgm:t>
        <a:bodyPr/>
        <a:lstStyle/>
        <a:p>
          <a:endParaRPr lang="pt-BR"/>
        </a:p>
      </dgm:t>
    </dgm:pt>
    <dgm:pt modelId="{63E9B582-00C5-4B12-8AF7-7C2DEFA3625B}" type="pres">
      <dgm:prSet presAssocID="{69BCE30B-13B3-49F4-9560-0FE7CB99C8CD}" presName="Name111" presStyleLbl="parChTrans1D4" presStyleIdx="5" presStyleCnt="12"/>
      <dgm:spPr/>
      <dgm:t>
        <a:bodyPr/>
        <a:lstStyle/>
        <a:p>
          <a:endParaRPr lang="pt-BR"/>
        </a:p>
      </dgm:t>
    </dgm:pt>
    <dgm:pt modelId="{5F0CEC69-2649-4512-A4EB-D308B91CA669}" type="pres">
      <dgm:prSet presAssocID="{D6A40AE1-9F16-4C42-A6E3-90A0E1718D1D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B8960056-4AD3-4191-92B8-A2F0F40AF37A}" type="pres">
      <dgm:prSet presAssocID="{D6A40AE1-9F16-4C42-A6E3-90A0E1718D1D}" presName="rootComposite3" presStyleCnt="0"/>
      <dgm:spPr/>
      <dgm:t>
        <a:bodyPr/>
        <a:lstStyle/>
        <a:p>
          <a:endParaRPr lang="pt-BR"/>
        </a:p>
      </dgm:t>
    </dgm:pt>
    <dgm:pt modelId="{3835B7DB-C058-49ED-94B8-FC3077702F62}" type="pres">
      <dgm:prSet presAssocID="{D6A40AE1-9F16-4C42-A6E3-90A0E1718D1D}" presName="rootText3" presStyleLbl="asst4" presStyleIdx="2" presStyleCnt="7" custLinFactX="-100000" custLinFactY="400000" custLinFactNeighborX="-160813" custLinFactNeighborY="41728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83EDE0AB-976C-48A1-B1F3-3116F0BE66F2}" type="pres">
      <dgm:prSet presAssocID="{D6A40AE1-9F16-4C42-A6E3-90A0E1718D1D}" presName="rootConnector3" presStyleLbl="asst4" presStyleIdx="2" presStyleCnt="7"/>
      <dgm:spPr/>
      <dgm:t>
        <a:bodyPr/>
        <a:lstStyle/>
        <a:p>
          <a:endParaRPr lang="pt-BR"/>
        </a:p>
      </dgm:t>
    </dgm:pt>
    <dgm:pt modelId="{3DA272B5-4D6F-45F5-BCF0-3AFEECF0513A}" type="pres">
      <dgm:prSet presAssocID="{D6A40AE1-9F16-4C42-A6E3-90A0E1718D1D}" presName="hierChild6" presStyleCnt="0"/>
      <dgm:spPr/>
      <dgm:t>
        <a:bodyPr/>
        <a:lstStyle/>
        <a:p>
          <a:endParaRPr lang="pt-BR"/>
        </a:p>
      </dgm:t>
    </dgm:pt>
    <dgm:pt modelId="{554DB07F-EC39-4778-A298-BB12376F3104}" type="pres">
      <dgm:prSet presAssocID="{D6A40AE1-9F16-4C42-A6E3-90A0E1718D1D}" presName="hierChild7" presStyleCnt="0"/>
      <dgm:spPr/>
      <dgm:t>
        <a:bodyPr/>
        <a:lstStyle/>
        <a:p>
          <a:endParaRPr lang="pt-BR"/>
        </a:p>
      </dgm:t>
    </dgm:pt>
    <dgm:pt modelId="{695227B4-D705-458F-ADA2-8F8091D346EF}" type="pres">
      <dgm:prSet presAssocID="{D2ED8006-FA62-4C49-B9DA-7D606EA2A408}" presName="Name111" presStyleLbl="parChTrans1D4" presStyleIdx="6" presStyleCnt="12"/>
      <dgm:spPr/>
      <dgm:t>
        <a:bodyPr/>
        <a:lstStyle/>
        <a:p>
          <a:endParaRPr lang="pt-BR"/>
        </a:p>
      </dgm:t>
    </dgm:pt>
    <dgm:pt modelId="{7B57061F-3B9A-4D45-8D01-B56AC8C4EBA0}" type="pres">
      <dgm:prSet presAssocID="{36ECD399-8B46-4CFA-BAEB-B32526C631A0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55994DA9-C0AF-403E-BFEA-A729B867B50B}" type="pres">
      <dgm:prSet presAssocID="{36ECD399-8B46-4CFA-BAEB-B32526C631A0}" presName="rootComposite3" presStyleCnt="0"/>
      <dgm:spPr/>
      <dgm:t>
        <a:bodyPr/>
        <a:lstStyle/>
        <a:p>
          <a:endParaRPr lang="pt-BR"/>
        </a:p>
      </dgm:t>
    </dgm:pt>
    <dgm:pt modelId="{7DDB5DE8-E13E-4FBF-9C48-23FEB6CAE794}" type="pres">
      <dgm:prSet presAssocID="{36ECD399-8B46-4CFA-BAEB-B32526C631A0}" presName="rootText3" presStyleLbl="asst4" presStyleIdx="3" presStyleCnt="7" custLinFactX="-134433" custLinFactY="303612" custLinFactNeighborX="-200000" custLinFactNeighborY="4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63AC7352-A226-4EFF-A2A1-19713B333139}" type="pres">
      <dgm:prSet presAssocID="{36ECD399-8B46-4CFA-BAEB-B32526C631A0}" presName="rootConnector3" presStyleLbl="asst4" presStyleIdx="3" presStyleCnt="7"/>
      <dgm:spPr/>
      <dgm:t>
        <a:bodyPr/>
        <a:lstStyle/>
        <a:p>
          <a:endParaRPr lang="pt-BR"/>
        </a:p>
      </dgm:t>
    </dgm:pt>
    <dgm:pt modelId="{B9782B45-DE50-4F75-9ECB-32947D15BBE0}" type="pres">
      <dgm:prSet presAssocID="{36ECD399-8B46-4CFA-BAEB-B32526C631A0}" presName="hierChild6" presStyleCnt="0"/>
      <dgm:spPr/>
      <dgm:t>
        <a:bodyPr/>
        <a:lstStyle/>
        <a:p>
          <a:endParaRPr lang="pt-BR"/>
        </a:p>
      </dgm:t>
    </dgm:pt>
    <dgm:pt modelId="{5EDF3613-8438-445E-8272-C01211AC83D1}" type="pres">
      <dgm:prSet presAssocID="{36ECD399-8B46-4CFA-BAEB-B32526C631A0}" presName="hierChild7" presStyleCnt="0"/>
      <dgm:spPr/>
      <dgm:t>
        <a:bodyPr/>
        <a:lstStyle/>
        <a:p>
          <a:endParaRPr lang="pt-BR"/>
        </a:p>
      </dgm:t>
    </dgm:pt>
    <dgm:pt modelId="{B2984927-6D75-4E59-8B74-D30568CAB767}" type="pres">
      <dgm:prSet presAssocID="{C8804B0F-D7AB-44B5-8707-5DB052522302}" presName="Name111" presStyleLbl="parChTrans1D4" presStyleIdx="7" presStyleCnt="12"/>
      <dgm:spPr/>
      <dgm:t>
        <a:bodyPr/>
        <a:lstStyle/>
        <a:p>
          <a:endParaRPr lang="pt-BR"/>
        </a:p>
      </dgm:t>
    </dgm:pt>
    <dgm:pt modelId="{1933194A-94B6-44B6-B183-8A7B4388BB49}" type="pres">
      <dgm:prSet presAssocID="{AD916764-A223-4062-BCDE-42E768CF3A3E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DFDA576A-4A2A-4AAD-BEF5-4FB10A644187}" type="pres">
      <dgm:prSet presAssocID="{AD916764-A223-4062-BCDE-42E768CF3A3E}" presName="rootComposite3" presStyleCnt="0"/>
      <dgm:spPr/>
      <dgm:t>
        <a:bodyPr/>
        <a:lstStyle/>
        <a:p>
          <a:endParaRPr lang="pt-BR"/>
        </a:p>
      </dgm:t>
    </dgm:pt>
    <dgm:pt modelId="{117A1526-15F3-4C55-BB33-A4D2F50AFE43}" type="pres">
      <dgm:prSet presAssocID="{AD916764-A223-4062-BCDE-42E768CF3A3E}" presName="rootText3" presStyleLbl="asst4" presStyleIdx="4" presStyleCnt="7" custScaleX="139316" custScaleY="414621" custLinFactX="343642" custLinFactY="-200000" custLinFactNeighborX="400000" custLinFactNeighborY="-258449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FB05CB85-25AA-4E42-B60A-1AB1334C14DB}" type="pres">
      <dgm:prSet presAssocID="{AD916764-A223-4062-BCDE-42E768CF3A3E}" presName="rootConnector3" presStyleLbl="asst4" presStyleIdx="4" presStyleCnt="7"/>
      <dgm:spPr/>
      <dgm:t>
        <a:bodyPr/>
        <a:lstStyle/>
        <a:p>
          <a:endParaRPr lang="pt-BR"/>
        </a:p>
      </dgm:t>
    </dgm:pt>
    <dgm:pt modelId="{4B49390D-9C77-4F16-8AC0-9B7ABA78A454}" type="pres">
      <dgm:prSet presAssocID="{AD916764-A223-4062-BCDE-42E768CF3A3E}" presName="hierChild6" presStyleCnt="0"/>
      <dgm:spPr/>
      <dgm:t>
        <a:bodyPr/>
        <a:lstStyle/>
        <a:p>
          <a:endParaRPr lang="pt-BR"/>
        </a:p>
      </dgm:t>
    </dgm:pt>
    <dgm:pt modelId="{47FA76FE-EFCB-4DA9-A4F4-79A68E0C696E}" type="pres">
      <dgm:prSet presAssocID="{AD916764-A223-4062-BCDE-42E768CF3A3E}" presName="hierChild7" presStyleCnt="0"/>
      <dgm:spPr/>
      <dgm:t>
        <a:bodyPr/>
        <a:lstStyle/>
        <a:p>
          <a:endParaRPr lang="pt-BR"/>
        </a:p>
      </dgm:t>
    </dgm:pt>
    <dgm:pt modelId="{E1977FAF-69DF-451A-9892-725D3E074106}" type="pres">
      <dgm:prSet presAssocID="{23AA8FBA-E320-4CCF-9ACD-B0FF6CE9EFAF}" presName="Name111" presStyleLbl="parChTrans1D4" presStyleIdx="8" presStyleCnt="12"/>
      <dgm:spPr/>
      <dgm:t>
        <a:bodyPr/>
        <a:lstStyle/>
        <a:p>
          <a:endParaRPr lang="pt-BR"/>
        </a:p>
      </dgm:t>
    </dgm:pt>
    <dgm:pt modelId="{6F819910-2C54-4368-9D53-FA6F61F76B22}" type="pres">
      <dgm:prSet presAssocID="{7A89D82B-D7BD-4386-9712-D67246B201D9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61DB9934-8D84-46F8-9C85-958004D01A4F}" type="pres">
      <dgm:prSet presAssocID="{7A89D82B-D7BD-4386-9712-D67246B201D9}" presName="rootComposite3" presStyleCnt="0"/>
      <dgm:spPr/>
      <dgm:t>
        <a:bodyPr/>
        <a:lstStyle/>
        <a:p>
          <a:endParaRPr lang="pt-BR"/>
        </a:p>
      </dgm:t>
    </dgm:pt>
    <dgm:pt modelId="{413914FC-1AC6-429B-9364-49DBB89BF9D5}" type="pres">
      <dgm:prSet presAssocID="{7A89D82B-D7BD-4386-9712-D67246B201D9}" presName="rootText3" presStyleLbl="asst4" presStyleIdx="5" presStyleCnt="7" custLinFactX="300000" custLinFactY="100000" custLinFactNeighborX="324959" custLinFactNeighborY="14659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89693ED9-134B-42BA-92FF-7B033F630CD3}" type="pres">
      <dgm:prSet presAssocID="{7A89D82B-D7BD-4386-9712-D67246B201D9}" presName="rootConnector3" presStyleLbl="asst4" presStyleIdx="5" presStyleCnt="7"/>
      <dgm:spPr/>
      <dgm:t>
        <a:bodyPr/>
        <a:lstStyle/>
        <a:p>
          <a:endParaRPr lang="pt-BR"/>
        </a:p>
      </dgm:t>
    </dgm:pt>
    <dgm:pt modelId="{E702F4CE-0CED-483A-9828-644AD8E5C28F}" type="pres">
      <dgm:prSet presAssocID="{7A89D82B-D7BD-4386-9712-D67246B201D9}" presName="hierChild6" presStyleCnt="0"/>
      <dgm:spPr/>
      <dgm:t>
        <a:bodyPr/>
        <a:lstStyle/>
        <a:p>
          <a:endParaRPr lang="pt-BR"/>
        </a:p>
      </dgm:t>
    </dgm:pt>
    <dgm:pt modelId="{F9CF6202-7C3C-4C53-AD5E-77784354FDD2}" type="pres">
      <dgm:prSet presAssocID="{7A89D82B-D7BD-4386-9712-D67246B201D9}" presName="hierChild7" presStyleCnt="0"/>
      <dgm:spPr/>
      <dgm:t>
        <a:bodyPr/>
        <a:lstStyle/>
        <a:p>
          <a:endParaRPr lang="pt-BR"/>
        </a:p>
      </dgm:t>
    </dgm:pt>
    <dgm:pt modelId="{8D58C4FA-C4CA-406D-977A-09C9B5A61DB8}" type="pres">
      <dgm:prSet presAssocID="{80968361-691C-444A-AC74-00DBD562289B}" presName="Name48" presStyleLbl="parChTrans1D4" presStyleIdx="9" presStyleCnt="12"/>
      <dgm:spPr/>
      <dgm:t>
        <a:bodyPr/>
        <a:lstStyle/>
        <a:p>
          <a:endParaRPr lang="pt-BR"/>
        </a:p>
      </dgm:t>
    </dgm:pt>
    <dgm:pt modelId="{210D4963-6845-48DF-A91A-2F7145C3A51D}" type="pres">
      <dgm:prSet presAssocID="{C401837B-2517-43B9-BD64-F1FE5D5C2726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B6B28E0A-1C82-4C69-BBD7-7AF48F4CEADC}" type="pres">
      <dgm:prSet presAssocID="{C401837B-2517-43B9-BD64-F1FE5D5C2726}" presName="rootComposite" presStyleCnt="0"/>
      <dgm:spPr/>
      <dgm:t>
        <a:bodyPr/>
        <a:lstStyle/>
        <a:p>
          <a:endParaRPr lang="pt-BR"/>
        </a:p>
      </dgm:t>
    </dgm:pt>
    <dgm:pt modelId="{5147FC08-13A9-44A4-8715-AF2963DA7D6E}" type="pres">
      <dgm:prSet presAssocID="{C401837B-2517-43B9-BD64-F1FE5D5C2726}" presName="rootText" presStyleLbl="node4" presStyleIdx="3" presStyleCnt="5" custScaleX="106760" custLinFactX="-300000" custLinFactY="100000" custLinFactNeighborX="-360373" custLinFactNeighborY="19119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B894A34B-346F-41A0-BA73-D938328E5938}" type="pres">
      <dgm:prSet presAssocID="{C401837B-2517-43B9-BD64-F1FE5D5C2726}" presName="rootConnector" presStyleLbl="node4" presStyleIdx="3" presStyleCnt="5"/>
      <dgm:spPr/>
      <dgm:t>
        <a:bodyPr/>
        <a:lstStyle/>
        <a:p>
          <a:endParaRPr lang="pt-BR"/>
        </a:p>
      </dgm:t>
    </dgm:pt>
    <dgm:pt modelId="{4C543069-1492-4A34-B43B-FECBB497B9CF}" type="pres">
      <dgm:prSet presAssocID="{C401837B-2517-43B9-BD64-F1FE5D5C2726}" presName="hierChild4" presStyleCnt="0"/>
      <dgm:spPr/>
      <dgm:t>
        <a:bodyPr/>
        <a:lstStyle/>
        <a:p>
          <a:endParaRPr lang="pt-BR"/>
        </a:p>
      </dgm:t>
    </dgm:pt>
    <dgm:pt modelId="{E2593D04-19A9-4318-9BBA-60E092D0A8C8}" type="pres">
      <dgm:prSet presAssocID="{C401837B-2517-43B9-BD64-F1FE5D5C2726}" presName="hierChild5" presStyleCnt="0"/>
      <dgm:spPr/>
      <dgm:t>
        <a:bodyPr/>
        <a:lstStyle/>
        <a:p>
          <a:endParaRPr lang="pt-BR"/>
        </a:p>
      </dgm:t>
    </dgm:pt>
    <dgm:pt modelId="{10862488-7732-4E5D-AE6B-4CF8F4B09FCA}" type="pres">
      <dgm:prSet presAssocID="{96ACABD7-3A38-4E2C-8124-C535289CF71E}" presName="Name48" presStyleLbl="parChTrans1D4" presStyleIdx="10" presStyleCnt="12"/>
      <dgm:spPr/>
      <dgm:t>
        <a:bodyPr/>
        <a:lstStyle/>
        <a:p>
          <a:endParaRPr lang="pt-BR"/>
        </a:p>
      </dgm:t>
    </dgm:pt>
    <dgm:pt modelId="{D6EF982D-C411-434C-A17C-321BD29A8AB4}" type="pres">
      <dgm:prSet presAssocID="{7DAFFC2E-B671-4564-8FF9-EA58034C0F5D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19D72674-ECF6-4B11-A03D-7902C1DAD23D}" type="pres">
      <dgm:prSet presAssocID="{7DAFFC2E-B671-4564-8FF9-EA58034C0F5D}" presName="rootComposite" presStyleCnt="0"/>
      <dgm:spPr/>
      <dgm:t>
        <a:bodyPr/>
        <a:lstStyle/>
        <a:p>
          <a:endParaRPr lang="pt-BR"/>
        </a:p>
      </dgm:t>
    </dgm:pt>
    <dgm:pt modelId="{FE8C0D07-271F-4064-BEBB-53F8E028E74F}" type="pres">
      <dgm:prSet presAssocID="{7DAFFC2E-B671-4564-8FF9-EA58034C0F5D}" presName="rootText" presStyleLbl="node4" presStyleIdx="4" presStyleCnt="5" custScaleX="126946" custLinFactX="200000" custLinFactY="-300000" custLinFactNeighborX="293414" custLinFactNeighborY="-300405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C8596716-7980-49BA-93AD-67D9C083A7B3}" type="pres">
      <dgm:prSet presAssocID="{7DAFFC2E-B671-4564-8FF9-EA58034C0F5D}" presName="rootConnector" presStyleLbl="node4" presStyleIdx="4" presStyleCnt="5"/>
      <dgm:spPr/>
      <dgm:t>
        <a:bodyPr/>
        <a:lstStyle/>
        <a:p>
          <a:endParaRPr lang="pt-BR"/>
        </a:p>
      </dgm:t>
    </dgm:pt>
    <dgm:pt modelId="{72D2D6F2-8B0F-404F-AC69-93555DC60E49}" type="pres">
      <dgm:prSet presAssocID="{7DAFFC2E-B671-4564-8FF9-EA58034C0F5D}" presName="hierChild4" presStyleCnt="0"/>
      <dgm:spPr/>
      <dgm:t>
        <a:bodyPr/>
        <a:lstStyle/>
        <a:p>
          <a:endParaRPr lang="pt-BR"/>
        </a:p>
      </dgm:t>
    </dgm:pt>
    <dgm:pt modelId="{64A5BE95-E221-4FF5-A96F-2E86BD3598A6}" type="pres">
      <dgm:prSet presAssocID="{7DAFFC2E-B671-4564-8FF9-EA58034C0F5D}" presName="hierChild5" presStyleCnt="0"/>
      <dgm:spPr/>
      <dgm:t>
        <a:bodyPr/>
        <a:lstStyle/>
        <a:p>
          <a:endParaRPr lang="pt-BR"/>
        </a:p>
      </dgm:t>
    </dgm:pt>
    <dgm:pt modelId="{FA29240E-127D-4C33-9656-D6AE8E3CDCF6}" type="pres">
      <dgm:prSet presAssocID="{928F3901-8F89-4C7D-BDC0-608E7E039650}" presName="Name111" presStyleLbl="parChTrans1D4" presStyleIdx="11" presStyleCnt="12"/>
      <dgm:spPr/>
      <dgm:t>
        <a:bodyPr/>
        <a:lstStyle/>
        <a:p>
          <a:endParaRPr lang="pt-BR"/>
        </a:p>
      </dgm:t>
    </dgm:pt>
    <dgm:pt modelId="{D088D61C-55A1-46BA-AFD8-16C8C7B0A005}" type="pres">
      <dgm:prSet presAssocID="{7ACA0633-7569-41E4-AF70-1894FDDE7B50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13E47AFF-14ED-492E-8E22-41B366B6D9BA}" type="pres">
      <dgm:prSet presAssocID="{7ACA0633-7569-41E4-AF70-1894FDDE7B50}" presName="rootComposite3" presStyleCnt="0"/>
      <dgm:spPr/>
      <dgm:t>
        <a:bodyPr/>
        <a:lstStyle/>
        <a:p>
          <a:endParaRPr lang="pt-BR"/>
        </a:p>
      </dgm:t>
    </dgm:pt>
    <dgm:pt modelId="{D7724834-76D6-4800-B69A-4AD415B1EC72}" type="pres">
      <dgm:prSet presAssocID="{7ACA0633-7569-41E4-AF70-1894FDDE7B50}" presName="rootText3" presStyleLbl="asst4" presStyleIdx="6" presStyleCnt="7" custLinFactX="300000" custLinFactY="-290121" custLinFactNeighborX="314045" custLinFactNeighborY="-3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1526DA2C-F68C-48F0-A6C2-13CCF5DF61C5}" type="pres">
      <dgm:prSet presAssocID="{7ACA0633-7569-41E4-AF70-1894FDDE7B50}" presName="rootConnector3" presStyleLbl="asst4" presStyleIdx="6" presStyleCnt="7"/>
      <dgm:spPr/>
      <dgm:t>
        <a:bodyPr/>
        <a:lstStyle/>
        <a:p>
          <a:endParaRPr lang="pt-BR"/>
        </a:p>
      </dgm:t>
    </dgm:pt>
    <dgm:pt modelId="{E399E262-E6F2-4F7C-86E5-F22BD79E26EF}" type="pres">
      <dgm:prSet presAssocID="{7ACA0633-7569-41E4-AF70-1894FDDE7B50}" presName="hierChild6" presStyleCnt="0"/>
      <dgm:spPr/>
      <dgm:t>
        <a:bodyPr/>
        <a:lstStyle/>
        <a:p>
          <a:endParaRPr lang="pt-BR"/>
        </a:p>
      </dgm:t>
    </dgm:pt>
    <dgm:pt modelId="{9E151AC7-A64B-4CB3-A69B-BA101ED65F0C}" type="pres">
      <dgm:prSet presAssocID="{7ACA0633-7569-41E4-AF70-1894FDDE7B50}" presName="hierChild7" presStyleCnt="0"/>
      <dgm:spPr/>
      <dgm:t>
        <a:bodyPr/>
        <a:lstStyle/>
        <a:p>
          <a:endParaRPr lang="pt-BR"/>
        </a:p>
      </dgm:t>
    </dgm:pt>
    <dgm:pt modelId="{B4DC194C-F4E0-459F-BCB4-93D5B97DAE17}" type="pres">
      <dgm:prSet presAssocID="{20B62A5D-80E5-498A-8556-2567F3EAC4DD}" presName="hierChild5" presStyleCnt="0"/>
      <dgm:spPr/>
      <dgm:t>
        <a:bodyPr/>
        <a:lstStyle/>
        <a:p>
          <a:endParaRPr lang="pt-BR"/>
        </a:p>
      </dgm:t>
    </dgm:pt>
    <dgm:pt modelId="{C1065B33-ABF2-4CAF-8CE5-211681A46CF4}" type="pres">
      <dgm:prSet presAssocID="{92088128-7C15-442B-9F4F-F7EAE1F47777}" presName="hierChild5" presStyleCnt="0"/>
      <dgm:spPr/>
      <dgm:t>
        <a:bodyPr/>
        <a:lstStyle/>
        <a:p>
          <a:endParaRPr lang="pt-BR"/>
        </a:p>
      </dgm:t>
    </dgm:pt>
    <dgm:pt modelId="{4C0AA5DA-208E-4FDF-A92B-18A13921C7DF}" type="pres">
      <dgm:prSet presAssocID="{C696959F-F301-48A6-9E64-D73E86C2055F}" presName="Name111" presStyleLbl="parChTrans1D3" presStyleIdx="3" presStyleCnt="5"/>
      <dgm:spPr/>
      <dgm:t>
        <a:bodyPr/>
        <a:lstStyle/>
        <a:p>
          <a:endParaRPr lang="pt-BR"/>
        </a:p>
      </dgm:t>
    </dgm:pt>
    <dgm:pt modelId="{31A0B25C-4407-4EF8-945C-93FAA444A4E4}" type="pres">
      <dgm:prSet presAssocID="{FAA914DD-8FAE-4AEC-B26C-55168A496193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699A6F59-6BF3-4BD4-BE75-4F9081630AE8}" type="pres">
      <dgm:prSet presAssocID="{FAA914DD-8FAE-4AEC-B26C-55168A496193}" presName="rootComposite3" presStyleCnt="0"/>
      <dgm:spPr/>
      <dgm:t>
        <a:bodyPr/>
        <a:lstStyle/>
        <a:p>
          <a:endParaRPr lang="pt-BR"/>
        </a:p>
      </dgm:t>
    </dgm:pt>
    <dgm:pt modelId="{C67D6F0F-E7B1-45E8-BFF7-B6B874D645C8}" type="pres">
      <dgm:prSet presAssocID="{FAA914DD-8FAE-4AEC-B26C-55168A496193}" presName="rootText3" presStyleLbl="asst2" presStyleIdx="0" presStyleCnt="2" custAng="0" custScaleX="95625" custScaleY="92877" custLinFactX="-66771" custLinFactY="48380" custLinFactNeighborX="-100000" custLinFactNeighborY="1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2336C990-A9BD-40CB-B650-574AF34D8711}" type="pres">
      <dgm:prSet presAssocID="{FAA914DD-8FAE-4AEC-B26C-55168A496193}" presName="rootConnector3" presStyleLbl="asst2" presStyleIdx="0" presStyleCnt="2"/>
      <dgm:spPr/>
      <dgm:t>
        <a:bodyPr/>
        <a:lstStyle/>
        <a:p>
          <a:endParaRPr lang="pt-BR"/>
        </a:p>
      </dgm:t>
    </dgm:pt>
    <dgm:pt modelId="{C0A2F111-FC80-44B9-A397-9E4B41964367}" type="pres">
      <dgm:prSet presAssocID="{FAA914DD-8FAE-4AEC-B26C-55168A496193}" presName="hierChild6" presStyleCnt="0"/>
      <dgm:spPr/>
      <dgm:t>
        <a:bodyPr/>
        <a:lstStyle/>
        <a:p>
          <a:endParaRPr lang="pt-BR"/>
        </a:p>
      </dgm:t>
    </dgm:pt>
    <dgm:pt modelId="{E1CAD276-5815-4238-BAE1-459AA12C5A4E}" type="pres">
      <dgm:prSet presAssocID="{FAA914DD-8FAE-4AEC-B26C-55168A496193}" presName="hierChild7" presStyleCnt="0"/>
      <dgm:spPr/>
      <dgm:t>
        <a:bodyPr/>
        <a:lstStyle/>
        <a:p>
          <a:endParaRPr lang="pt-BR"/>
        </a:p>
      </dgm:t>
    </dgm:pt>
    <dgm:pt modelId="{3556F525-41F5-4ADE-972E-5E54A2AC91FC}" type="pres">
      <dgm:prSet presAssocID="{ED0B7FD8-BF8C-41C3-A555-72B6C3219771}" presName="Name111" presStyleLbl="parChTrans1D3" presStyleIdx="4" presStyleCnt="5"/>
      <dgm:spPr/>
      <dgm:t>
        <a:bodyPr/>
        <a:lstStyle/>
        <a:p>
          <a:endParaRPr lang="pt-BR"/>
        </a:p>
      </dgm:t>
    </dgm:pt>
    <dgm:pt modelId="{FA7B5E3A-1F71-4B63-8FFE-19823057F179}" type="pres">
      <dgm:prSet presAssocID="{4C1B8F46-788C-4B68-8F00-72CF8AD707A8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35C99BE7-92EF-4431-BB55-1FCABCDBBCA1}" type="pres">
      <dgm:prSet presAssocID="{4C1B8F46-788C-4B68-8F00-72CF8AD707A8}" presName="rootComposite3" presStyleCnt="0"/>
      <dgm:spPr/>
      <dgm:t>
        <a:bodyPr/>
        <a:lstStyle/>
        <a:p>
          <a:endParaRPr lang="pt-BR"/>
        </a:p>
      </dgm:t>
    </dgm:pt>
    <dgm:pt modelId="{C5EA81FF-8A09-4B6F-A148-0424DF1C2F90}" type="pres">
      <dgm:prSet presAssocID="{4C1B8F46-788C-4B68-8F00-72CF8AD707A8}" presName="rootText3" presStyleLbl="asst2" presStyleIdx="1" presStyleCnt="2" custLinFactY="247157" custLinFactNeighborX="63194" custLinFactNeighborY="3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7C21868C-4E86-4C26-A698-AB0454CB4854}" type="pres">
      <dgm:prSet presAssocID="{4C1B8F46-788C-4B68-8F00-72CF8AD707A8}" presName="rootConnector3" presStyleLbl="asst2" presStyleIdx="1" presStyleCnt="2"/>
      <dgm:spPr/>
      <dgm:t>
        <a:bodyPr/>
        <a:lstStyle/>
        <a:p>
          <a:endParaRPr lang="pt-BR"/>
        </a:p>
      </dgm:t>
    </dgm:pt>
    <dgm:pt modelId="{6871DB43-CB45-4EB9-A6E7-F5B42745FE32}" type="pres">
      <dgm:prSet presAssocID="{4C1B8F46-788C-4B68-8F00-72CF8AD707A8}" presName="hierChild6" presStyleCnt="0"/>
      <dgm:spPr/>
      <dgm:t>
        <a:bodyPr/>
        <a:lstStyle/>
        <a:p>
          <a:endParaRPr lang="pt-BR"/>
        </a:p>
      </dgm:t>
    </dgm:pt>
    <dgm:pt modelId="{B93C707E-01D0-48ED-A36B-D5C29F4DCC8B}" type="pres">
      <dgm:prSet presAssocID="{4C1B8F46-788C-4B68-8F00-72CF8AD707A8}" presName="hierChild7" presStyleCnt="0"/>
      <dgm:spPr/>
      <dgm:t>
        <a:bodyPr/>
        <a:lstStyle/>
        <a:p>
          <a:endParaRPr lang="pt-BR"/>
        </a:p>
      </dgm:t>
    </dgm:pt>
    <dgm:pt modelId="{EA625F57-6666-47E9-A84B-EA948657859B}" type="pres">
      <dgm:prSet presAssocID="{A1A708BA-19B5-446C-BA84-7EACB0E3E8C3}" presName="hierChild3" presStyleCnt="0"/>
      <dgm:spPr/>
      <dgm:t>
        <a:bodyPr/>
        <a:lstStyle/>
        <a:p>
          <a:endParaRPr lang="pt-BR"/>
        </a:p>
      </dgm:t>
    </dgm:pt>
    <dgm:pt modelId="{E3F63901-A133-461E-890F-00C7E738EC02}" type="pres">
      <dgm:prSet presAssocID="{4103491C-0B9F-40FE-AB81-0F90ABFFC1B9}" presName="hierRoot1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1C0D5365-80B9-4B3D-923A-C9895D43A7AF}" type="pres">
      <dgm:prSet presAssocID="{4103491C-0B9F-40FE-AB81-0F90ABFFC1B9}" presName="rootComposite1" presStyleCnt="0"/>
      <dgm:spPr/>
      <dgm:t>
        <a:bodyPr/>
        <a:lstStyle/>
        <a:p>
          <a:endParaRPr lang="pt-BR"/>
        </a:p>
      </dgm:t>
    </dgm:pt>
    <dgm:pt modelId="{98C2BFB6-FF8E-49A0-9CE3-82AB9ADD7497}" type="pres">
      <dgm:prSet presAssocID="{4103491C-0B9F-40FE-AB81-0F90ABFFC1B9}" presName="rootText1" presStyleLbl="node0" presStyleIdx="1" presStyleCnt="4" custScaleX="129809" custLinFactX="-100000" custLinFactY="321339" custLinFactNeighborX="-140330" custLinFactNeighborY="40000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E4EEF051-8F8F-4596-8CC7-E1E4DAFEEF4D}" type="pres">
      <dgm:prSet presAssocID="{4103491C-0B9F-40FE-AB81-0F90ABFFC1B9}" presName="rootConnector1" presStyleLbl="asst0" presStyleIdx="0" presStyleCnt="0"/>
      <dgm:spPr/>
      <dgm:t>
        <a:bodyPr/>
        <a:lstStyle/>
        <a:p>
          <a:endParaRPr lang="pt-BR"/>
        </a:p>
      </dgm:t>
    </dgm:pt>
    <dgm:pt modelId="{6DAAD160-3057-4F2C-95AB-874D997F80C4}" type="pres">
      <dgm:prSet presAssocID="{4103491C-0B9F-40FE-AB81-0F90ABFFC1B9}" presName="hierChild2" presStyleCnt="0"/>
      <dgm:spPr/>
      <dgm:t>
        <a:bodyPr/>
        <a:lstStyle/>
        <a:p>
          <a:endParaRPr lang="pt-BR"/>
        </a:p>
      </dgm:t>
    </dgm:pt>
    <dgm:pt modelId="{C7807D56-3333-4014-B00D-01A504D1A5AF}" type="pres">
      <dgm:prSet presAssocID="{4103491C-0B9F-40FE-AB81-0F90ABFFC1B9}" presName="hierChild3" presStyleCnt="0"/>
      <dgm:spPr/>
      <dgm:t>
        <a:bodyPr/>
        <a:lstStyle/>
        <a:p>
          <a:endParaRPr lang="pt-BR"/>
        </a:p>
      </dgm:t>
    </dgm:pt>
    <dgm:pt modelId="{CD217591-14CC-4E18-9E8E-726E9D918321}" type="pres">
      <dgm:prSet presAssocID="{5F1E7424-0860-4CC3-ABB5-0421DE991AC7}" presName="hierRoot1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4E4A1467-A656-4D1F-A426-02622CF96750}" type="pres">
      <dgm:prSet presAssocID="{5F1E7424-0860-4CC3-ABB5-0421DE991AC7}" presName="rootComposite1" presStyleCnt="0"/>
      <dgm:spPr/>
      <dgm:t>
        <a:bodyPr/>
        <a:lstStyle/>
        <a:p>
          <a:endParaRPr lang="pt-BR"/>
        </a:p>
      </dgm:t>
    </dgm:pt>
    <dgm:pt modelId="{D2009E36-7D66-4AD7-95F5-2FD23AB09229}" type="pres">
      <dgm:prSet presAssocID="{5F1E7424-0860-4CC3-ABB5-0421DE991AC7}" presName="rootText1" presStyleLbl="node0" presStyleIdx="2" presStyleCnt="4" custLinFactX="-100000" custLinFactY="900000" custLinFactNeighborX="-193563" custLinFactNeighborY="951769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F50A976E-7F68-4503-8633-1F388CB4A053}" type="pres">
      <dgm:prSet presAssocID="{5F1E7424-0860-4CC3-ABB5-0421DE991AC7}" presName="rootConnector1" presStyleLbl="asst0" presStyleIdx="0" presStyleCnt="0"/>
      <dgm:spPr/>
      <dgm:t>
        <a:bodyPr/>
        <a:lstStyle/>
        <a:p>
          <a:endParaRPr lang="pt-BR"/>
        </a:p>
      </dgm:t>
    </dgm:pt>
    <dgm:pt modelId="{355D4418-2424-4069-9D0A-2DFF4A20595E}" type="pres">
      <dgm:prSet presAssocID="{5F1E7424-0860-4CC3-ABB5-0421DE991AC7}" presName="hierChild2" presStyleCnt="0"/>
      <dgm:spPr/>
      <dgm:t>
        <a:bodyPr/>
        <a:lstStyle/>
        <a:p>
          <a:endParaRPr lang="pt-BR"/>
        </a:p>
      </dgm:t>
    </dgm:pt>
    <dgm:pt modelId="{C70F7C7C-76E0-424E-B763-923B6151CDC9}" type="pres">
      <dgm:prSet presAssocID="{5F1E7424-0860-4CC3-ABB5-0421DE991AC7}" presName="hierChild3" presStyleCnt="0"/>
      <dgm:spPr/>
      <dgm:t>
        <a:bodyPr/>
        <a:lstStyle/>
        <a:p>
          <a:endParaRPr lang="pt-BR"/>
        </a:p>
      </dgm:t>
    </dgm:pt>
    <dgm:pt modelId="{6A852C1B-19C4-4C5A-A628-2DBD6DE84A31}" type="pres">
      <dgm:prSet presAssocID="{94F6E43D-ED1F-40D5-90F5-1C90FE71C30E}" presName="hierRoot1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451AB4D0-68D3-437D-8219-021E4ECC7782}" type="pres">
      <dgm:prSet presAssocID="{94F6E43D-ED1F-40D5-90F5-1C90FE71C30E}" presName="rootComposite1" presStyleCnt="0"/>
      <dgm:spPr/>
      <dgm:t>
        <a:bodyPr/>
        <a:lstStyle/>
        <a:p>
          <a:endParaRPr lang="pt-BR"/>
        </a:p>
      </dgm:t>
    </dgm:pt>
    <dgm:pt modelId="{E6D8DA0C-281F-4AAB-875E-E552CB5A6B39}" type="pres">
      <dgm:prSet presAssocID="{94F6E43D-ED1F-40D5-90F5-1C90FE71C30E}" presName="rootText1" presStyleLbl="node0" presStyleIdx="3" presStyleCnt="4" custScaleX="196190" custLinFactY="200000" custLinFactNeighborX="11072" custLinFactNeighborY="266770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pt-BR"/>
        </a:p>
      </dgm:t>
    </dgm:pt>
    <dgm:pt modelId="{1F747D81-BCFC-435D-8312-DD3EADB0758D}" type="pres">
      <dgm:prSet presAssocID="{94F6E43D-ED1F-40D5-90F5-1C90FE71C30E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01FFAF7-D5C9-41F4-B11A-AC80D5F08211}" type="pres">
      <dgm:prSet presAssocID="{94F6E43D-ED1F-40D5-90F5-1C90FE71C30E}" presName="hierChild2" presStyleCnt="0"/>
      <dgm:spPr/>
      <dgm:t>
        <a:bodyPr/>
        <a:lstStyle/>
        <a:p>
          <a:endParaRPr lang="pt-BR"/>
        </a:p>
      </dgm:t>
    </dgm:pt>
    <dgm:pt modelId="{B39DDD8B-D2D7-47FE-BF25-C4F4A3DD15A8}" type="pres">
      <dgm:prSet presAssocID="{94F6E43D-ED1F-40D5-90F5-1C90FE71C30E}" presName="hierChild3" presStyleCnt="0"/>
      <dgm:spPr/>
      <dgm:t>
        <a:bodyPr/>
        <a:lstStyle/>
        <a:p>
          <a:endParaRPr lang="pt-BR"/>
        </a:p>
      </dgm:t>
    </dgm:pt>
  </dgm:ptLst>
  <dgm:cxnLst>
    <dgm:cxn modelId="{B1E995E0-4C2A-4DEB-B467-285077DECEEC}" type="presOf" srcId="{7CA02F4B-F1A3-4094-A256-5B7367986838}" destId="{B53E8FD1-9769-41F1-AA6D-F62E0F9B5B26}" srcOrd="1" destOrd="0" presId="urn:microsoft.com/office/officeart/2005/8/layout/orgChart1"/>
    <dgm:cxn modelId="{E679D2C7-896C-4482-BA2F-60791F7E3B6C}" type="presOf" srcId="{5E36F614-F448-4F55-B822-17599E2242AB}" destId="{F6A853DF-0956-4389-AE29-DB075AD27CF0}" srcOrd="0" destOrd="0" presId="urn:microsoft.com/office/officeart/2005/8/layout/orgChart1"/>
    <dgm:cxn modelId="{E0C2595C-CB85-405C-8407-F72A910B6429}" srcId="{92088128-7C15-442B-9F4F-F7EAE1F47777}" destId="{9B88450E-B650-44AC-A2F7-9AF3803CECA0}" srcOrd="2" destOrd="0" parTransId="{2A78F4A9-E1D7-480E-9CF2-045116B22124}" sibTransId="{C9B936CB-7CE8-447E-93E0-E3ABF9E184FB}"/>
    <dgm:cxn modelId="{EAE021D0-6D69-40DB-B6B5-1063467FA522}" type="presOf" srcId="{F2ED23BF-0E26-4D13-9204-9B1963F0CD86}" destId="{AD881C41-ACA0-4475-AC52-2186DD7660CB}" srcOrd="1" destOrd="0" presId="urn:microsoft.com/office/officeart/2005/8/layout/orgChart1"/>
    <dgm:cxn modelId="{65841D08-5ECF-4CFC-BC66-647A9D1A7279}" srcId="{CD871090-39BA-4992-9A17-D316E608E2BB}" destId="{40F761FC-C550-4D88-A97D-2B9038DEF17C}" srcOrd="0" destOrd="0" parTransId="{787816C7-EE0A-498D-9FDC-56460E03E704}" sibTransId="{D64CF2D5-41EB-417F-B3BB-4393D4EAD3EA}"/>
    <dgm:cxn modelId="{9A21A380-93B8-4477-A290-FC3055A360C9}" type="presOf" srcId="{FAA914DD-8FAE-4AEC-B26C-55168A496193}" destId="{C67D6F0F-E7B1-45E8-BFF7-B6B874D645C8}" srcOrd="0" destOrd="0" presId="urn:microsoft.com/office/officeart/2005/8/layout/orgChart1"/>
    <dgm:cxn modelId="{D41AABF4-48E6-4A5C-B394-F1C7678790F8}" type="presOf" srcId="{C696959F-F301-48A6-9E64-D73E86C2055F}" destId="{4C0AA5DA-208E-4FDF-A92B-18A13921C7DF}" srcOrd="0" destOrd="0" presId="urn:microsoft.com/office/officeart/2005/8/layout/orgChart1"/>
    <dgm:cxn modelId="{D3EA79C1-89B3-4245-A439-B8CC54655510}" type="presOf" srcId="{A1A708BA-19B5-446C-BA84-7EACB0E3E8C3}" destId="{473536AE-C572-4BC1-AFB5-F7B80E096ED5}" srcOrd="0" destOrd="0" presId="urn:microsoft.com/office/officeart/2005/8/layout/orgChart1"/>
    <dgm:cxn modelId="{4490DC0E-4A44-47FD-AAB7-B1FE2208238A}" type="presOf" srcId="{5F1E7424-0860-4CC3-ABB5-0421DE991AC7}" destId="{D2009E36-7D66-4AD7-95F5-2FD23AB09229}" srcOrd="0" destOrd="0" presId="urn:microsoft.com/office/officeart/2005/8/layout/orgChart1"/>
    <dgm:cxn modelId="{692B3468-FB96-46F5-AFAE-65FEE7516F9E}" type="presOf" srcId="{40F761FC-C550-4D88-A97D-2B9038DEF17C}" destId="{A1370D49-9559-45AC-B8CB-2A95BDCC7FA1}" srcOrd="1" destOrd="0" presId="urn:microsoft.com/office/officeart/2005/8/layout/orgChart1"/>
    <dgm:cxn modelId="{0738B105-0925-4D7C-AEEA-4F7750E5E4AF}" type="presOf" srcId="{69BCE30B-13B3-49F4-9560-0FE7CB99C8CD}" destId="{63E9B582-00C5-4B12-8AF7-7C2DEFA3625B}" srcOrd="0" destOrd="0" presId="urn:microsoft.com/office/officeart/2005/8/layout/orgChart1"/>
    <dgm:cxn modelId="{3F12B096-7D9F-4E05-ADAC-245267517533}" type="presOf" srcId="{D6A40AE1-9F16-4C42-A6E3-90A0E1718D1D}" destId="{83EDE0AB-976C-48A1-B1F3-3116F0BE66F2}" srcOrd="1" destOrd="0" presId="urn:microsoft.com/office/officeart/2005/8/layout/orgChart1"/>
    <dgm:cxn modelId="{833FE6BC-6632-4AF6-B0CD-5B05A5433C94}" type="presOf" srcId="{740275A5-7FFA-4A25-B1BF-8052D598CCF9}" destId="{B44B9862-027E-4C19-BF8B-B81F5BBB3C00}" srcOrd="0" destOrd="0" presId="urn:microsoft.com/office/officeart/2005/8/layout/orgChart1"/>
    <dgm:cxn modelId="{C6E651AF-43DE-427C-ACC2-1FA38C2EDC57}" type="presOf" srcId="{36ECD399-8B46-4CFA-BAEB-B32526C631A0}" destId="{63AC7352-A226-4EFF-A2A1-19713B333139}" srcOrd="1" destOrd="0" presId="urn:microsoft.com/office/officeart/2005/8/layout/orgChart1"/>
    <dgm:cxn modelId="{3A893C3C-A40F-4F04-BF59-0CC225E3BFB1}" type="presOf" srcId="{92088128-7C15-442B-9F4F-F7EAE1F47777}" destId="{DC991EB2-9026-4C6C-AAA2-6E54EEE2C084}" srcOrd="0" destOrd="0" presId="urn:microsoft.com/office/officeart/2005/8/layout/orgChart1"/>
    <dgm:cxn modelId="{61DB3802-A1E4-43F4-962C-AE8163B45917}" type="presOf" srcId="{400E1B6B-8387-4777-ABD0-1A092341B37C}" destId="{3BEF43A5-DA2E-4ACC-AF02-0F91DF6DB3C5}" srcOrd="0" destOrd="0" presId="urn:microsoft.com/office/officeart/2005/8/layout/orgChart1"/>
    <dgm:cxn modelId="{C1CB2129-402C-4933-AF64-D174DBF2FFB7}" type="presOf" srcId="{5CB99DC5-EDC2-4CD5-AF06-C5B7B2B85C4A}" destId="{D6CF5E8A-7C1B-45EA-AC6B-16A796A61823}" srcOrd="0" destOrd="0" presId="urn:microsoft.com/office/officeart/2005/8/layout/orgChart1"/>
    <dgm:cxn modelId="{233B1843-6B9C-43DB-B226-A5FBDCCA643A}" type="presOf" srcId="{7DAFFC2E-B671-4564-8FF9-EA58034C0F5D}" destId="{C8596716-7980-49BA-93AD-67D9C083A7B3}" srcOrd="1" destOrd="0" presId="urn:microsoft.com/office/officeart/2005/8/layout/orgChart1"/>
    <dgm:cxn modelId="{92020C29-1512-45C2-9A5B-6072814EC303}" srcId="{A1A708BA-19B5-446C-BA84-7EACB0E3E8C3}" destId="{92088128-7C15-442B-9F4F-F7EAE1F47777}" srcOrd="0" destOrd="0" parTransId="{26811BB1-D0CE-429C-A8E7-DFFF2BB6826D}" sibTransId="{BA1AA522-C611-429F-BCB4-EBFCD8F08173}"/>
    <dgm:cxn modelId="{9CFB2A7A-7F3D-479E-82A3-580868846715}" type="presOf" srcId="{94F6E43D-ED1F-40D5-90F5-1C90FE71C30E}" destId="{1F747D81-BCFC-435D-8312-DD3EADB0758D}" srcOrd="1" destOrd="0" presId="urn:microsoft.com/office/officeart/2005/8/layout/orgChart1"/>
    <dgm:cxn modelId="{97BC6C8E-26E5-4DA2-A13C-D3506A184B55}" srcId="{92088128-7C15-442B-9F4F-F7EAE1F47777}" destId="{20B62A5D-80E5-498A-8556-2567F3EAC4DD}" srcOrd="3" destOrd="0" parTransId="{6D6CE685-6B27-475C-A765-7490366724B4}" sibTransId="{FE58B557-D348-4C42-9CD4-88141EAD8430}"/>
    <dgm:cxn modelId="{F7CF2E48-7948-45C5-A390-0044E08BDA4E}" srcId="{400E1B6B-8387-4777-ABD0-1A092341B37C}" destId="{5F1E7424-0860-4CC3-ABB5-0421DE991AC7}" srcOrd="2" destOrd="0" parTransId="{F5981100-3920-4C15-B8ED-00AFE795C1F6}" sibTransId="{A22A88B8-5175-4A5A-836D-5D6DF7A86661}"/>
    <dgm:cxn modelId="{813C8177-56E7-4E05-8468-49F3CF6E0123}" type="presOf" srcId="{AD916764-A223-4062-BCDE-42E768CF3A3E}" destId="{FB05CB85-25AA-4E42-B60A-1AB1334C14DB}" srcOrd="1" destOrd="0" presId="urn:microsoft.com/office/officeart/2005/8/layout/orgChart1"/>
    <dgm:cxn modelId="{47EB72D3-0E1C-434F-8995-BB8EC2E0A38A}" type="presOf" srcId="{4103491C-0B9F-40FE-AB81-0F90ABFFC1B9}" destId="{98C2BFB6-FF8E-49A0-9CE3-82AB9ADD7497}" srcOrd="0" destOrd="0" presId="urn:microsoft.com/office/officeart/2005/8/layout/orgChart1"/>
    <dgm:cxn modelId="{51290F22-6C35-4012-AF35-0BA42CED8A6A}" srcId="{5CB99DC5-EDC2-4CD5-AF06-C5B7B2B85C4A}" destId="{D6A40AE1-9F16-4C42-A6E3-90A0E1718D1D}" srcOrd="1" destOrd="0" parTransId="{69BCE30B-13B3-49F4-9560-0FE7CB99C8CD}" sibTransId="{3F4D6CD2-26BE-4613-9EF0-56BA0AFC0282}"/>
    <dgm:cxn modelId="{622EFF1B-AE64-4B5F-9A6F-0F57E1EB2241}" srcId="{400E1B6B-8387-4777-ABD0-1A092341B37C}" destId="{94F6E43D-ED1F-40D5-90F5-1C90FE71C30E}" srcOrd="3" destOrd="0" parTransId="{E7D87E56-ABCF-408D-8B98-1684B018DA47}" sibTransId="{79111AD7-6791-4666-9D87-11611CD96346}"/>
    <dgm:cxn modelId="{DB183896-4E3B-4D4A-A12C-03413A24E8B1}" type="presOf" srcId="{FAA914DD-8FAE-4AEC-B26C-55168A496193}" destId="{2336C990-A9BD-40CB-B650-574AF34D8711}" srcOrd="1" destOrd="0" presId="urn:microsoft.com/office/officeart/2005/8/layout/orgChart1"/>
    <dgm:cxn modelId="{00DB16FB-7DD7-41A8-BE84-4C18AEB9511D}" type="presOf" srcId="{2A78F4A9-E1D7-480E-9CF2-045116B22124}" destId="{A647B5EB-A6E4-4343-83CD-CED722DDD2CF}" srcOrd="0" destOrd="0" presId="urn:microsoft.com/office/officeart/2005/8/layout/orgChart1"/>
    <dgm:cxn modelId="{E85AECFB-7D6B-4338-A756-7715B493C740}" type="presOf" srcId="{9B88450E-B650-44AC-A2F7-9AF3803CECA0}" destId="{76EC274E-4CF0-438C-A57F-07F961F0ED8D}" srcOrd="1" destOrd="0" presId="urn:microsoft.com/office/officeart/2005/8/layout/orgChart1"/>
    <dgm:cxn modelId="{DF93B892-D968-4769-AE79-94A1107AE14C}" type="presOf" srcId="{7DAFFC2E-B671-4564-8FF9-EA58034C0F5D}" destId="{FE8C0D07-271F-4064-BEBB-53F8E028E74F}" srcOrd="0" destOrd="0" presId="urn:microsoft.com/office/officeart/2005/8/layout/orgChart1"/>
    <dgm:cxn modelId="{FC9D0D06-0A37-4DD1-95C7-38E2986332A7}" type="presOf" srcId="{A1A708BA-19B5-446C-BA84-7EACB0E3E8C3}" destId="{BE74D9AA-27A4-4EA0-B665-AA7DBEFA1583}" srcOrd="1" destOrd="0" presId="urn:microsoft.com/office/officeart/2005/8/layout/orgChart1"/>
    <dgm:cxn modelId="{061933F9-B92D-426E-8912-CE29D4FF9FA9}" srcId="{92088128-7C15-442B-9F4F-F7EAE1F47777}" destId="{F2ED23BF-0E26-4D13-9204-9B1963F0CD86}" srcOrd="1" destOrd="0" parTransId="{F8951F48-2F82-4847-A4D7-68F0C51DBAE5}" sibTransId="{6069C9FF-0C53-45FF-8588-722651ADCA93}"/>
    <dgm:cxn modelId="{EAFC76BB-F5BB-46AC-AB35-95FA32363BD0}" srcId="{20B62A5D-80E5-498A-8556-2567F3EAC4DD}" destId="{CD871090-39BA-4992-9A17-D316E608E2BB}" srcOrd="1" destOrd="0" parTransId="{EF3C01AC-3C1B-4FA8-A6CD-E971210675CB}" sibTransId="{96323BF8-40B8-4F49-8B0A-32C08545695F}"/>
    <dgm:cxn modelId="{77FDAE74-825F-4D64-AFC8-D9B051A423AE}" type="presOf" srcId="{7A89D82B-D7BD-4386-9712-D67246B201D9}" destId="{89693ED9-134B-42BA-92FF-7B033F630CD3}" srcOrd="1" destOrd="0" presId="urn:microsoft.com/office/officeart/2005/8/layout/orgChart1"/>
    <dgm:cxn modelId="{89EADF73-25FD-4A4D-9CCD-37C98AB014A0}" type="presOf" srcId="{96ACABD7-3A38-4E2C-8124-C535289CF71E}" destId="{10862488-7732-4E5D-AE6B-4CF8F4B09FCA}" srcOrd="0" destOrd="0" presId="urn:microsoft.com/office/officeart/2005/8/layout/orgChart1"/>
    <dgm:cxn modelId="{A3A10019-6C6E-4382-904C-CB0282478E13}" type="presOf" srcId="{F0856B59-7871-402D-934B-24DC5C2C20BD}" destId="{CE2E4F14-F4DB-487D-8468-0D8F66629C09}" srcOrd="0" destOrd="0" presId="urn:microsoft.com/office/officeart/2005/8/layout/orgChart1"/>
    <dgm:cxn modelId="{B286CF59-06B1-443D-8E41-2411468322A5}" srcId="{7DAFFC2E-B671-4564-8FF9-EA58034C0F5D}" destId="{7ACA0633-7569-41E4-AF70-1894FDDE7B50}" srcOrd="0" destOrd="0" parTransId="{928F3901-8F89-4C7D-BDC0-608E7E039650}" sibTransId="{2172D340-B165-40C8-8AA0-3CD464112660}"/>
    <dgm:cxn modelId="{B97B91DD-B093-4DFD-99D6-C592524466D3}" srcId="{92088128-7C15-442B-9F4F-F7EAE1F47777}" destId="{4C1B8F46-788C-4B68-8F00-72CF8AD707A8}" srcOrd="4" destOrd="0" parTransId="{ED0B7FD8-BF8C-41C3-A555-72B6C3219771}" sibTransId="{9FF69720-7B6A-4B8F-993D-6DF07354E9FD}"/>
    <dgm:cxn modelId="{47DED45F-3966-49CC-B7DC-90BE1D6CA54F}" type="presOf" srcId="{F2ED23BF-0E26-4D13-9204-9B1963F0CD86}" destId="{01CBFB32-363B-4B30-98CB-48A525481CBE}" srcOrd="0" destOrd="0" presId="urn:microsoft.com/office/officeart/2005/8/layout/orgChart1"/>
    <dgm:cxn modelId="{0FC7C254-47B4-4605-8084-A619B8676F3D}" type="presOf" srcId="{7CA02F4B-F1A3-4094-A256-5B7367986838}" destId="{10D01826-5817-4499-B209-D1D769060403}" srcOrd="0" destOrd="0" presId="urn:microsoft.com/office/officeart/2005/8/layout/orgChart1"/>
    <dgm:cxn modelId="{34E735B5-0971-4B78-81E2-C4C01BD04AEA}" type="presOf" srcId="{5F1E7424-0860-4CC3-ABB5-0421DE991AC7}" destId="{F50A976E-7F68-4503-8633-1F388CB4A053}" srcOrd="1" destOrd="0" presId="urn:microsoft.com/office/officeart/2005/8/layout/orgChart1"/>
    <dgm:cxn modelId="{D23E5778-FBC4-42C0-B7B8-9D4475171C25}" type="presOf" srcId="{ED0B7FD8-BF8C-41C3-A555-72B6C3219771}" destId="{3556F525-41F5-4ADE-972E-5E54A2AC91FC}" srcOrd="0" destOrd="0" presId="urn:microsoft.com/office/officeart/2005/8/layout/orgChart1"/>
    <dgm:cxn modelId="{4F6457C2-835B-4002-94A4-AD655C52C5C2}" type="presOf" srcId="{C401837B-2517-43B9-BD64-F1FE5D5C2726}" destId="{5147FC08-13A9-44A4-8715-AF2963DA7D6E}" srcOrd="0" destOrd="0" presId="urn:microsoft.com/office/officeart/2005/8/layout/orgChart1"/>
    <dgm:cxn modelId="{ADBDDC3B-8382-49D6-9A74-6182495D5D69}" type="presOf" srcId="{26811BB1-D0CE-429C-A8E7-DFFF2BB6826D}" destId="{0587690A-6D6F-4DE3-AA70-B4D8EB05A5D4}" srcOrd="0" destOrd="0" presId="urn:microsoft.com/office/officeart/2005/8/layout/orgChart1"/>
    <dgm:cxn modelId="{7029BF27-D9D3-4B07-B908-C075835590C3}" srcId="{400E1B6B-8387-4777-ABD0-1A092341B37C}" destId="{A1A708BA-19B5-446C-BA84-7EACB0E3E8C3}" srcOrd="0" destOrd="0" parTransId="{F89E71A6-5527-4080-9842-F2CFE8087047}" sibTransId="{F47684A4-1D3C-41CC-B105-D92F9897E80B}"/>
    <dgm:cxn modelId="{40171BA0-924C-4EAD-AC10-9DFF6D50997C}" type="presOf" srcId="{7ACA0633-7569-41E4-AF70-1894FDDE7B50}" destId="{1526DA2C-F68C-48F0-A6C2-13CCF5DF61C5}" srcOrd="1" destOrd="0" presId="urn:microsoft.com/office/officeart/2005/8/layout/orgChart1"/>
    <dgm:cxn modelId="{B515EA30-1E34-4E96-88B4-AA6172F3BA4B}" type="presOf" srcId="{7ACA0633-7569-41E4-AF70-1894FDDE7B50}" destId="{D7724834-76D6-4800-B69A-4AD415B1EC72}" srcOrd="0" destOrd="0" presId="urn:microsoft.com/office/officeart/2005/8/layout/orgChart1"/>
    <dgm:cxn modelId="{4953FD00-0580-4691-8A55-C1D012E20D48}" type="presOf" srcId="{C401837B-2517-43B9-BD64-F1FE5D5C2726}" destId="{B894A34B-346F-41A0-BA73-D938328E5938}" srcOrd="1" destOrd="0" presId="urn:microsoft.com/office/officeart/2005/8/layout/orgChart1"/>
    <dgm:cxn modelId="{1BE47815-6C0E-4E2D-9E22-87122C190E69}" type="presOf" srcId="{D6A40AE1-9F16-4C42-A6E3-90A0E1718D1D}" destId="{3835B7DB-C058-49ED-94B8-FC3077702F62}" srcOrd="0" destOrd="0" presId="urn:microsoft.com/office/officeart/2005/8/layout/orgChart1"/>
    <dgm:cxn modelId="{78CE43EF-97B5-4358-BBCC-DC7A47D64E9B}" srcId="{92088128-7C15-442B-9F4F-F7EAE1F47777}" destId="{FAA914DD-8FAE-4AEC-B26C-55168A496193}" srcOrd="0" destOrd="0" parTransId="{C696959F-F301-48A6-9E64-D73E86C2055F}" sibTransId="{9E123552-C0DD-4D99-A1DB-18DFE89E707F}"/>
    <dgm:cxn modelId="{94A6D2BD-4D4E-4812-8E81-396A0DD7F1E2}" type="presOf" srcId="{20B62A5D-80E5-498A-8556-2567F3EAC4DD}" destId="{CD911B7B-91FC-4A09-8A85-99F95F895479}" srcOrd="0" destOrd="0" presId="urn:microsoft.com/office/officeart/2005/8/layout/orgChart1"/>
    <dgm:cxn modelId="{FFF7E328-A943-48A0-92B3-449E84289237}" type="presOf" srcId="{36ECD399-8B46-4CFA-BAEB-B32526C631A0}" destId="{7DDB5DE8-E13E-4FBF-9C48-23FEB6CAE794}" srcOrd="0" destOrd="0" presId="urn:microsoft.com/office/officeart/2005/8/layout/orgChart1"/>
    <dgm:cxn modelId="{6588EB55-A059-452B-8285-FD381C2004A2}" type="presOf" srcId="{7A89D82B-D7BD-4386-9712-D67246B201D9}" destId="{413914FC-1AC6-429B-9364-49DBB89BF9D5}" srcOrd="0" destOrd="0" presId="urn:microsoft.com/office/officeart/2005/8/layout/orgChart1"/>
    <dgm:cxn modelId="{C5F0A23E-72D2-4727-9179-92CD80CE1DE7}" type="presOf" srcId="{AD916764-A223-4062-BCDE-42E768CF3A3E}" destId="{117A1526-15F3-4C55-BB33-A4D2F50AFE43}" srcOrd="0" destOrd="0" presId="urn:microsoft.com/office/officeart/2005/8/layout/orgChart1"/>
    <dgm:cxn modelId="{08C74192-2F38-4EDD-9A13-605034C856BE}" type="presOf" srcId="{F8951F48-2F82-4847-A4D7-68F0C51DBAE5}" destId="{659ECA87-502F-4E0B-A24B-64CA3D1493AC}" srcOrd="0" destOrd="0" presId="urn:microsoft.com/office/officeart/2005/8/layout/orgChart1"/>
    <dgm:cxn modelId="{41D57869-BED3-4AF5-94DA-D473CB817DA1}" srcId="{20B62A5D-80E5-498A-8556-2567F3EAC4DD}" destId="{5CB99DC5-EDC2-4CD5-AF06-C5B7B2B85C4A}" srcOrd="2" destOrd="0" parTransId="{F0856B59-7871-402D-934B-24DC5C2C20BD}" sibTransId="{8ECFE4EB-A90A-4E01-96EA-64ACDAA376C0}"/>
    <dgm:cxn modelId="{BCABE10B-C515-42EC-ACB1-01829DD8E08B}" srcId="{20B62A5D-80E5-498A-8556-2567F3EAC4DD}" destId="{7DAFFC2E-B671-4564-8FF9-EA58034C0F5D}" srcOrd="4" destOrd="0" parTransId="{96ACABD7-3A38-4E2C-8124-C535289CF71E}" sibTransId="{C23CA35C-6822-4683-A073-B03A65104045}"/>
    <dgm:cxn modelId="{EE4BEC8B-B928-46A1-8997-DA097C8D7873}" srcId="{20B62A5D-80E5-498A-8556-2567F3EAC4DD}" destId="{7CA02F4B-F1A3-4094-A256-5B7367986838}" srcOrd="0" destOrd="0" parTransId="{740275A5-7FFA-4A25-B1BF-8052D598CCF9}" sibTransId="{0A31D998-A17C-43F6-8134-4C4D1C775804}"/>
    <dgm:cxn modelId="{A95E3F34-AAAD-4C8C-9F47-BAB588274A64}" type="presOf" srcId="{94F6E43D-ED1F-40D5-90F5-1C90FE71C30E}" destId="{E6D8DA0C-281F-4AAB-875E-E552CB5A6B39}" srcOrd="0" destOrd="0" presId="urn:microsoft.com/office/officeart/2005/8/layout/orgChart1"/>
    <dgm:cxn modelId="{88F3F1A0-31EB-4B97-98E8-92AE7C053A18}" srcId="{20B62A5D-80E5-498A-8556-2567F3EAC4DD}" destId="{C401837B-2517-43B9-BD64-F1FE5D5C2726}" srcOrd="3" destOrd="0" parTransId="{80968361-691C-444A-AC74-00DBD562289B}" sibTransId="{38A8CB73-762A-4658-8C18-AF33E4FD06AE}"/>
    <dgm:cxn modelId="{536475E2-EBEC-4831-9F7A-9E7D156D2C80}" type="presOf" srcId="{4C1B8F46-788C-4B68-8F00-72CF8AD707A8}" destId="{C5EA81FF-8A09-4B6F-A148-0424DF1C2F90}" srcOrd="0" destOrd="0" presId="urn:microsoft.com/office/officeart/2005/8/layout/orgChart1"/>
    <dgm:cxn modelId="{570B8AB6-3E7D-4AF3-BAC7-F9809D3CC850}" type="presOf" srcId="{4103491C-0B9F-40FE-AB81-0F90ABFFC1B9}" destId="{E4EEF051-8F8F-4596-8CC7-E1E4DAFEEF4D}" srcOrd="1" destOrd="0" presId="urn:microsoft.com/office/officeart/2005/8/layout/orgChart1"/>
    <dgm:cxn modelId="{8149A7B8-B344-4521-88F0-0249B7C2D153}" type="presOf" srcId="{5CB99DC5-EDC2-4CD5-AF06-C5B7B2B85C4A}" destId="{82E1119B-B8B8-4929-BF29-520C2A8E014A}" srcOrd="1" destOrd="0" presId="urn:microsoft.com/office/officeart/2005/8/layout/orgChart1"/>
    <dgm:cxn modelId="{39F0F1A2-826E-4B43-938F-6F56CA875AEB}" srcId="{5CB99DC5-EDC2-4CD5-AF06-C5B7B2B85C4A}" destId="{5E36F614-F448-4F55-B822-17599E2242AB}" srcOrd="0" destOrd="0" parTransId="{C198D7C7-A999-4E51-A538-8EC4A9E8388D}" sibTransId="{68175437-0374-439E-91BC-E2C93E4071B4}"/>
    <dgm:cxn modelId="{4882BD2D-90DD-4271-8CDA-1FD11375698E}" type="presOf" srcId="{92088128-7C15-442B-9F4F-F7EAE1F47777}" destId="{52CEC5CA-0C6D-4B22-B041-D6E17B9AF258}" srcOrd="1" destOrd="0" presId="urn:microsoft.com/office/officeart/2005/8/layout/orgChart1"/>
    <dgm:cxn modelId="{AD7DF811-BD95-451F-A762-C31E21DC530A}" type="presOf" srcId="{20B62A5D-80E5-498A-8556-2567F3EAC4DD}" destId="{4E3469DA-D8A4-438C-95BE-E52689D679A8}" srcOrd="1" destOrd="0" presId="urn:microsoft.com/office/officeart/2005/8/layout/orgChart1"/>
    <dgm:cxn modelId="{F29C59AC-01C2-4756-B305-B6F2DE9D2F27}" type="presOf" srcId="{EF3C01AC-3C1B-4FA8-A6CD-E971210675CB}" destId="{22642FB6-699B-4EBF-A288-14064D308D6D}" srcOrd="0" destOrd="0" presId="urn:microsoft.com/office/officeart/2005/8/layout/orgChart1"/>
    <dgm:cxn modelId="{691BBBE9-3DB7-4502-BEDE-04AC00B8B252}" type="presOf" srcId="{23AA8FBA-E320-4CCF-9ACD-B0FF6CE9EFAF}" destId="{E1977FAF-69DF-451A-9892-725D3E074106}" srcOrd="0" destOrd="0" presId="urn:microsoft.com/office/officeart/2005/8/layout/orgChart1"/>
    <dgm:cxn modelId="{EFB97E36-4FF8-40C1-8B6F-355011243F68}" type="presOf" srcId="{4C1B8F46-788C-4B68-8F00-72CF8AD707A8}" destId="{7C21868C-4E86-4C26-A698-AB0454CB4854}" srcOrd="1" destOrd="0" presId="urn:microsoft.com/office/officeart/2005/8/layout/orgChart1"/>
    <dgm:cxn modelId="{3B43FDCD-5C41-44A0-B62B-7E9A788D2E8C}" type="presOf" srcId="{40F761FC-C550-4D88-A97D-2B9038DEF17C}" destId="{688DC658-B3A7-4787-B177-D5AAA0771C94}" srcOrd="0" destOrd="0" presId="urn:microsoft.com/office/officeart/2005/8/layout/orgChart1"/>
    <dgm:cxn modelId="{FEAFEC40-7EFD-4DCF-B3E3-235A3A65B7D6}" type="presOf" srcId="{C8804B0F-D7AB-44B5-8707-5DB052522302}" destId="{B2984927-6D75-4E59-8B74-D30568CAB767}" srcOrd="0" destOrd="0" presId="urn:microsoft.com/office/officeart/2005/8/layout/orgChart1"/>
    <dgm:cxn modelId="{C0ED8EBA-7B3E-4722-B2DA-D81EA4931D4C}" srcId="{5CB99DC5-EDC2-4CD5-AF06-C5B7B2B85C4A}" destId="{AD916764-A223-4062-BCDE-42E768CF3A3E}" srcOrd="3" destOrd="0" parTransId="{C8804B0F-D7AB-44B5-8707-5DB052522302}" sibTransId="{B7CFD643-C61C-4963-9EE1-758BD3704BA7}"/>
    <dgm:cxn modelId="{62611641-31C1-4423-AE06-63E9A724419E}" type="presOf" srcId="{787816C7-EE0A-498D-9FDC-56460E03E704}" destId="{0A24E04B-5C82-41A4-AF00-49CB58582119}" srcOrd="0" destOrd="0" presId="urn:microsoft.com/office/officeart/2005/8/layout/orgChart1"/>
    <dgm:cxn modelId="{163DCF4D-E6E0-4396-8A93-1481CCC47279}" type="presOf" srcId="{6D6CE685-6B27-475C-A765-7490366724B4}" destId="{BB9A602C-1967-409C-B692-67096FDA30EC}" srcOrd="0" destOrd="0" presId="urn:microsoft.com/office/officeart/2005/8/layout/orgChart1"/>
    <dgm:cxn modelId="{EEB30BB0-4D39-4D18-B2DE-D596CB47FBA2}" srcId="{5CB99DC5-EDC2-4CD5-AF06-C5B7B2B85C4A}" destId="{7A89D82B-D7BD-4386-9712-D67246B201D9}" srcOrd="4" destOrd="0" parTransId="{23AA8FBA-E320-4CCF-9ACD-B0FF6CE9EFAF}" sibTransId="{0DED9E60-966F-4503-89FD-05C65652DB34}"/>
    <dgm:cxn modelId="{DC86AC56-2692-46AC-9248-94D50A5E0827}" type="presOf" srcId="{9B88450E-B650-44AC-A2F7-9AF3803CECA0}" destId="{13C54280-A1E3-4C76-A9C2-6F7165732EDD}" srcOrd="0" destOrd="0" presId="urn:microsoft.com/office/officeart/2005/8/layout/orgChart1"/>
    <dgm:cxn modelId="{6D32E02F-2871-4104-AFE4-50FEC9991677}" type="presOf" srcId="{C198D7C7-A999-4E51-A538-8EC4A9E8388D}" destId="{9A8DA9DD-F0F9-48E7-B167-344AA4915AC2}" srcOrd="0" destOrd="0" presId="urn:microsoft.com/office/officeart/2005/8/layout/orgChart1"/>
    <dgm:cxn modelId="{664C1993-81C8-4558-BEBC-A7EE2197C8E8}" srcId="{400E1B6B-8387-4777-ABD0-1A092341B37C}" destId="{4103491C-0B9F-40FE-AB81-0F90ABFFC1B9}" srcOrd="1" destOrd="0" parTransId="{86BABC29-93DB-433F-9E33-8A0689CAD2C6}" sibTransId="{16B97C3E-BBB8-4F27-BDFA-15C0F51A4474}"/>
    <dgm:cxn modelId="{529D1432-2C15-4B63-BB6C-307D491F0F92}" type="presOf" srcId="{928F3901-8F89-4C7D-BDC0-608E7E039650}" destId="{FA29240E-127D-4C33-9656-D6AE8E3CDCF6}" srcOrd="0" destOrd="0" presId="urn:microsoft.com/office/officeart/2005/8/layout/orgChart1"/>
    <dgm:cxn modelId="{DD65E714-C942-4AE0-95C8-CEDCD895BFAC}" type="presOf" srcId="{CD871090-39BA-4992-9A17-D316E608E2BB}" destId="{77C5ACAB-EADB-4F36-AAAF-7EDC8E169A15}" srcOrd="1" destOrd="0" presId="urn:microsoft.com/office/officeart/2005/8/layout/orgChart1"/>
    <dgm:cxn modelId="{EB36DAD6-1C67-4880-B90E-50D30FEAE448}" type="presOf" srcId="{CD871090-39BA-4992-9A17-D316E608E2BB}" destId="{3A3C2E1B-B4A4-43D9-AC1B-F0340EF8E5BB}" srcOrd="0" destOrd="0" presId="urn:microsoft.com/office/officeart/2005/8/layout/orgChart1"/>
    <dgm:cxn modelId="{5B77C343-9CF7-4106-9833-06A8E8E5BB00}" type="presOf" srcId="{5E36F614-F448-4F55-B822-17599E2242AB}" destId="{97A8E2EE-A7FE-4335-A20B-14174213809A}" srcOrd="1" destOrd="0" presId="urn:microsoft.com/office/officeart/2005/8/layout/orgChart1"/>
    <dgm:cxn modelId="{5291DCBB-6988-48AB-94BD-A6B612CD9D04}" type="presOf" srcId="{D2ED8006-FA62-4C49-B9DA-7D606EA2A408}" destId="{695227B4-D705-458F-ADA2-8F8091D346EF}" srcOrd="0" destOrd="0" presId="urn:microsoft.com/office/officeart/2005/8/layout/orgChart1"/>
    <dgm:cxn modelId="{0D4D5393-C46F-406B-9BCC-D55C07E8FD73}" type="presOf" srcId="{80968361-691C-444A-AC74-00DBD562289B}" destId="{8D58C4FA-C4CA-406D-977A-09C9B5A61DB8}" srcOrd="0" destOrd="0" presId="urn:microsoft.com/office/officeart/2005/8/layout/orgChart1"/>
    <dgm:cxn modelId="{D670EE38-8BF4-406D-A9FF-5A6F9004A4BC}" srcId="{5CB99DC5-EDC2-4CD5-AF06-C5B7B2B85C4A}" destId="{36ECD399-8B46-4CFA-BAEB-B32526C631A0}" srcOrd="2" destOrd="0" parTransId="{D2ED8006-FA62-4C49-B9DA-7D606EA2A408}" sibTransId="{98C02312-78AA-4A14-93A0-D79B42DFB410}"/>
    <dgm:cxn modelId="{D942B2AB-6DFD-4219-BE09-17665D3C3682}" type="presParOf" srcId="{3BEF43A5-DA2E-4ACC-AF02-0F91DF6DB3C5}" destId="{4DD1A928-2036-45D6-87F3-8F6BBE41501F}" srcOrd="0" destOrd="0" presId="urn:microsoft.com/office/officeart/2005/8/layout/orgChart1"/>
    <dgm:cxn modelId="{6D1F7905-3E9A-4213-92A4-504A08B5780A}" type="presParOf" srcId="{4DD1A928-2036-45D6-87F3-8F6BBE41501F}" destId="{A39C4D72-E15E-4F60-B482-83E10E7574F6}" srcOrd="0" destOrd="0" presId="urn:microsoft.com/office/officeart/2005/8/layout/orgChart1"/>
    <dgm:cxn modelId="{7BDF304B-87FB-4A68-B3E6-B158E671E4DD}" type="presParOf" srcId="{A39C4D72-E15E-4F60-B482-83E10E7574F6}" destId="{473536AE-C572-4BC1-AFB5-F7B80E096ED5}" srcOrd="0" destOrd="0" presId="urn:microsoft.com/office/officeart/2005/8/layout/orgChart1"/>
    <dgm:cxn modelId="{9EB53BC5-DB76-410B-9DC7-8ABF6F5FF971}" type="presParOf" srcId="{A39C4D72-E15E-4F60-B482-83E10E7574F6}" destId="{BE74D9AA-27A4-4EA0-B665-AA7DBEFA1583}" srcOrd="1" destOrd="0" presId="urn:microsoft.com/office/officeart/2005/8/layout/orgChart1"/>
    <dgm:cxn modelId="{BF9790A8-D10D-4252-8DA0-6754052383FE}" type="presParOf" srcId="{4DD1A928-2036-45D6-87F3-8F6BBE41501F}" destId="{9F7B2326-F69B-4F78-B5B3-A7784A26D7BF}" srcOrd="1" destOrd="0" presId="urn:microsoft.com/office/officeart/2005/8/layout/orgChart1"/>
    <dgm:cxn modelId="{482B1B2E-A70B-4616-A9A6-8496ED0018E4}" type="presParOf" srcId="{9F7B2326-F69B-4F78-B5B3-A7784A26D7BF}" destId="{0587690A-6D6F-4DE3-AA70-B4D8EB05A5D4}" srcOrd="0" destOrd="0" presId="urn:microsoft.com/office/officeart/2005/8/layout/orgChart1"/>
    <dgm:cxn modelId="{1C2817B1-6848-4496-ACCE-6379B93C9427}" type="presParOf" srcId="{9F7B2326-F69B-4F78-B5B3-A7784A26D7BF}" destId="{DED71EE3-FBF8-4F1D-8BA5-DB9FAD6B59AA}" srcOrd="1" destOrd="0" presId="urn:microsoft.com/office/officeart/2005/8/layout/orgChart1"/>
    <dgm:cxn modelId="{ED1FCA2E-335C-4EBF-8645-B870548C18C7}" type="presParOf" srcId="{DED71EE3-FBF8-4F1D-8BA5-DB9FAD6B59AA}" destId="{51A20B71-CCCC-4FCE-B9C7-C16217B7ABF9}" srcOrd="0" destOrd="0" presId="urn:microsoft.com/office/officeart/2005/8/layout/orgChart1"/>
    <dgm:cxn modelId="{0FE0930D-E65F-42C4-B370-FC9EA52A6228}" type="presParOf" srcId="{51A20B71-CCCC-4FCE-B9C7-C16217B7ABF9}" destId="{DC991EB2-9026-4C6C-AAA2-6E54EEE2C084}" srcOrd="0" destOrd="0" presId="urn:microsoft.com/office/officeart/2005/8/layout/orgChart1"/>
    <dgm:cxn modelId="{376397BF-47DD-4776-B2AF-F39A6F5AF364}" type="presParOf" srcId="{51A20B71-CCCC-4FCE-B9C7-C16217B7ABF9}" destId="{52CEC5CA-0C6D-4B22-B041-D6E17B9AF258}" srcOrd="1" destOrd="0" presId="urn:microsoft.com/office/officeart/2005/8/layout/orgChart1"/>
    <dgm:cxn modelId="{6BB38289-1525-4234-9E09-86DE5200041D}" type="presParOf" srcId="{DED71EE3-FBF8-4F1D-8BA5-DB9FAD6B59AA}" destId="{F683E563-06BE-4014-AF16-8375ADD4F898}" srcOrd="1" destOrd="0" presId="urn:microsoft.com/office/officeart/2005/8/layout/orgChart1"/>
    <dgm:cxn modelId="{671B57FF-BE6D-4162-B7C3-B947CE0F33C3}" type="presParOf" srcId="{F683E563-06BE-4014-AF16-8375ADD4F898}" destId="{659ECA87-502F-4E0B-A24B-64CA3D1493AC}" srcOrd="0" destOrd="0" presId="urn:microsoft.com/office/officeart/2005/8/layout/orgChart1"/>
    <dgm:cxn modelId="{58896CE6-9F13-4BAA-ACD1-59B89D48C15A}" type="presParOf" srcId="{F683E563-06BE-4014-AF16-8375ADD4F898}" destId="{C8BC1BC2-AF95-40E4-943A-EFB484E05738}" srcOrd="1" destOrd="0" presId="urn:microsoft.com/office/officeart/2005/8/layout/orgChart1"/>
    <dgm:cxn modelId="{068A8458-EE72-4755-A65C-8C89E5E51BFE}" type="presParOf" srcId="{C8BC1BC2-AF95-40E4-943A-EFB484E05738}" destId="{27C23FBD-51BD-4A85-8D60-E0A70109768F}" srcOrd="0" destOrd="0" presId="urn:microsoft.com/office/officeart/2005/8/layout/orgChart1"/>
    <dgm:cxn modelId="{D6A7849D-DA18-4C10-943D-EB1263FFE453}" type="presParOf" srcId="{27C23FBD-51BD-4A85-8D60-E0A70109768F}" destId="{01CBFB32-363B-4B30-98CB-48A525481CBE}" srcOrd="0" destOrd="0" presId="urn:microsoft.com/office/officeart/2005/8/layout/orgChart1"/>
    <dgm:cxn modelId="{3E52DF70-ECF6-4A66-8565-0742B93019B3}" type="presParOf" srcId="{27C23FBD-51BD-4A85-8D60-E0A70109768F}" destId="{AD881C41-ACA0-4475-AC52-2186DD7660CB}" srcOrd="1" destOrd="0" presId="urn:microsoft.com/office/officeart/2005/8/layout/orgChart1"/>
    <dgm:cxn modelId="{CDF1BEEC-4250-469C-BAEC-576ADB653923}" type="presParOf" srcId="{C8BC1BC2-AF95-40E4-943A-EFB484E05738}" destId="{AB9E524E-5DDF-4CCC-97DF-15C5C8D0A113}" srcOrd="1" destOrd="0" presId="urn:microsoft.com/office/officeart/2005/8/layout/orgChart1"/>
    <dgm:cxn modelId="{A483DF5A-201D-40AE-9090-9AB538F34EC2}" type="presParOf" srcId="{C8BC1BC2-AF95-40E4-943A-EFB484E05738}" destId="{2D977620-27F5-4695-B42E-A97E6B4B8775}" srcOrd="2" destOrd="0" presId="urn:microsoft.com/office/officeart/2005/8/layout/orgChart1"/>
    <dgm:cxn modelId="{5DD7941E-3218-43D9-B86A-10BDCBAE7C3E}" type="presParOf" srcId="{F683E563-06BE-4014-AF16-8375ADD4F898}" destId="{A647B5EB-A6E4-4343-83CD-CED722DDD2CF}" srcOrd="2" destOrd="0" presId="urn:microsoft.com/office/officeart/2005/8/layout/orgChart1"/>
    <dgm:cxn modelId="{1EAC6009-DB15-4242-A3CF-E0AD9C693BA7}" type="presParOf" srcId="{F683E563-06BE-4014-AF16-8375ADD4F898}" destId="{7D95B7E1-E819-4C4B-9A8E-21B1B12EA704}" srcOrd="3" destOrd="0" presId="urn:microsoft.com/office/officeart/2005/8/layout/orgChart1"/>
    <dgm:cxn modelId="{4DED3211-0667-4DEF-9E2A-538660FA84AE}" type="presParOf" srcId="{7D95B7E1-E819-4C4B-9A8E-21B1B12EA704}" destId="{C233F069-0F07-4B58-AE5B-2F611209E8FF}" srcOrd="0" destOrd="0" presId="urn:microsoft.com/office/officeart/2005/8/layout/orgChart1"/>
    <dgm:cxn modelId="{D5D81633-0E30-4C7C-B756-5AFFF6DE24FA}" type="presParOf" srcId="{C233F069-0F07-4B58-AE5B-2F611209E8FF}" destId="{13C54280-A1E3-4C76-A9C2-6F7165732EDD}" srcOrd="0" destOrd="0" presId="urn:microsoft.com/office/officeart/2005/8/layout/orgChart1"/>
    <dgm:cxn modelId="{C7FAA85B-D6D2-491C-BD9F-37487DFA3C93}" type="presParOf" srcId="{C233F069-0F07-4B58-AE5B-2F611209E8FF}" destId="{76EC274E-4CF0-438C-A57F-07F961F0ED8D}" srcOrd="1" destOrd="0" presId="urn:microsoft.com/office/officeart/2005/8/layout/orgChart1"/>
    <dgm:cxn modelId="{1645AC72-B61F-44DA-8029-786DC7F1EA55}" type="presParOf" srcId="{7D95B7E1-E819-4C4B-9A8E-21B1B12EA704}" destId="{5A7FF287-29F7-4467-ACD8-B8B7F7BD66DB}" srcOrd="1" destOrd="0" presId="urn:microsoft.com/office/officeart/2005/8/layout/orgChart1"/>
    <dgm:cxn modelId="{91BA8190-4C80-4B84-9F20-6501F6CAFE6F}" type="presParOf" srcId="{7D95B7E1-E819-4C4B-9A8E-21B1B12EA704}" destId="{6141D3A9-CF73-435A-9209-25E97E05CC0A}" srcOrd="2" destOrd="0" presId="urn:microsoft.com/office/officeart/2005/8/layout/orgChart1"/>
    <dgm:cxn modelId="{7083EC31-964E-4F6E-B33C-49F7D8B055F3}" type="presParOf" srcId="{F683E563-06BE-4014-AF16-8375ADD4F898}" destId="{BB9A602C-1967-409C-B692-67096FDA30EC}" srcOrd="4" destOrd="0" presId="urn:microsoft.com/office/officeart/2005/8/layout/orgChart1"/>
    <dgm:cxn modelId="{605AAEA5-9456-4D40-A97E-B9684DE5238A}" type="presParOf" srcId="{F683E563-06BE-4014-AF16-8375ADD4F898}" destId="{17215000-2486-4797-9392-9032F0C5A54C}" srcOrd="5" destOrd="0" presId="urn:microsoft.com/office/officeart/2005/8/layout/orgChart1"/>
    <dgm:cxn modelId="{A4647F10-59FF-43BB-BACF-AE18213BA6AB}" type="presParOf" srcId="{17215000-2486-4797-9392-9032F0C5A54C}" destId="{ACC71C9A-C3EF-4DFF-B0D0-49D7214D1671}" srcOrd="0" destOrd="0" presId="urn:microsoft.com/office/officeart/2005/8/layout/orgChart1"/>
    <dgm:cxn modelId="{8A8DA2B6-139D-4F2E-8281-AB0D8C069CC0}" type="presParOf" srcId="{ACC71C9A-C3EF-4DFF-B0D0-49D7214D1671}" destId="{CD911B7B-91FC-4A09-8A85-99F95F895479}" srcOrd="0" destOrd="0" presId="urn:microsoft.com/office/officeart/2005/8/layout/orgChart1"/>
    <dgm:cxn modelId="{D03A8236-599C-486F-91E8-30CCC9EDCAFB}" type="presParOf" srcId="{ACC71C9A-C3EF-4DFF-B0D0-49D7214D1671}" destId="{4E3469DA-D8A4-438C-95BE-E52689D679A8}" srcOrd="1" destOrd="0" presId="urn:microsoft.com/office/officeart/2005/8/layout/orgChart1"/>
    <dgm:cxn modelId="{1C405645-8CB4-47C3-97AA-F86192A286D7}" type="presParOf" srcId="{17215000-2486-4797-9392-9032F0C5A54C}" destId="{C83F53AC-D1DC-44C9-AF31-0F62AA0C0F65}" srcOrd="1" destOrd="0" presId="urn:microsoft.com/office/officeart/2005/8/layout/orgChart1"/>
    <dgm:cxn modelId="{56D7BDE1-F363-42AB-8B40-450A150A990B}" type="presParOf" srcId="{C83F53AC-D1DC-44C9-AF31-0F62AA0C0F65}" destId="{B44B9862-027E-4C19-BF8B-B81F5BBB3C00}" srcOrd="0" destOrd="0" presId="urn:microsoft.com/office/officeart/2005/8/layout/orgChart1"/>
    <dgm:cxn modelId="{ADC9D40C-AE8F-49AD-BA54-2B9595ECD101}" type="presParOf" srcId="{C83F53AC-D1DC-44C9-AF31-0F62AA0C0F65}" destId="{BC9E1C11-A526-49C1-87DE-06D98C8A1567}" srcOrd="1" destOrd="0" presId="urn:microsoft.com/office/officeart/2005/8/layout/orgChart1"/>
    <dgm:cxn modelId="{2F809BF0-1E43-4A98-949E-C60B067FC57B}" type="presParOf" srcId="{BC9E1C11-A526-49C1-87DE-06D98C8A1567}" destId="{BEDB2EF3-A3DB-4521-B1A1-6D96A885B0AA}" srcOrd="0" destOrd="0" presId="urn:microsoft.com/office/officeart/2005/8/layout/orgChart1"/>
    <dgm:cxn modelId="{7A2C48AA-9606-4EF7-A2BA-864204FCBEE2}" type="presParOf" srcId="{BEDB2EF3-A3DB-4521-B1A1-6D96A885B0AA}" destId="{10D01826-5817-4499-B209-D1D769060403}" srcOrd="0" destOrd="0" presId="urn:microsoft.com/office/officeart/2005/8/layout/orgChart1"/>
    <dgm:cxn modelId="{7F073CC8-6E85-42AA-8EA4-DD736BDE3929}" type="presParOf" srcId="{BEDB2EF3-A3DB-4521-B1A1-6D96A885B0AA}" destId="{B53E8FD1-9769-41F1-AA6D-F62E0F9B5B26}" srcOrd="1" destOrd="0" presId="urn:microsoft.com/office/officeart/2005/8/layout/orgChart1"/>
    <dgm:cxn modelId="{0A729595-9B28-47C7-A1EC-0FE055F4B767}" type="presParOf" srcId="{BC9E1C11-A526-49C1-87DE-06D98C8A1567}" destId="{794FD68C-E623-4F09-AC13-3C1E20735923}" srcOrd="1" destOrd="0" presId="urn:microsoft.com/office/officeart/2005/8/layout/orgChart1"/>
    <dgm:cxn modelId="{F760E145-9810-4671-8D38-FCBF06317105}" type="presParOf" srcId="{BC9E1C11-A526-49C1-87DE-06D98C8A1567}" destId="{35F7143B-DB4F-4F7B-910F-36315FA22033}" srcOrd="2" destOrd="0" presId="urn:microsoft.com/office/officeart/2005/8/layout/orgChart1"/>
    <dgm:cxn modelId="{F239DE2D-10CE-4C98-94F6-B8F33201F549}" type="presParOf" srcId="{C83F53AC-D1DC-44C9-AF31-0F62AA0C0F65}" destId="{22642FB6-699B-4EBF-A288-14064D308D6D}" srcOrd="2" destOrd="0" presId="urn:microsoft.com/office/officeart/2005/8/layout/orgChart1"/>
    <dgm:cxn modelId="{A54AD998-DD59-4A1E-BE9A-E1EFE2C2C83B}" type="presParOf" srcId="{C83F53AC-D1DC-44C9-AF31-0F62AA0C0F65}" destId="{599A72B5-A802-40D1-8016-DABDE9F554F5}" srcOrd="3" destOrd="0" presId="urn:microsoft.com/office/officeart/2005/8/layout/orgChart1"/>
    <dgm:cxn modelId="{625FD460-F24D-47A5-8031-8284B9EDE051}" type="presParOf" srcId="{599A72B5-A802-40D1-8016-DABDE9F554F5}" destId="{3931CC43-41BE-4C00-B23C-756964DCBE22}" srcOrd="0" destOrd="0" presId="urn:microsoft.com/office/officeart/2005/8/layout/orgChart1"/>
    <dgm:cxn modelId="{295A91FA-556D-4562-861F-81E85114AD40}" type="presParOf" srcId="{3931CC43-41BE-4C00-B23C-756964DCBE22}" destId="{3A3C2E1B-B4A4-43D9-AC1B-F0340EF8E5BB}" srcOrd="0" destOrd="0" presId="urn:microsoft.com/office/officeart/2005/8/layout/orgChart1"/>
    <dgm:cxn modelId="{44968A70-F3F1-4E69-8444-6F513B17665D}" type="presParOf" srcId="{3931CC43-41BE-4C00-B23C-756964DCBE22}" destId="{77C5ACAB-EADB-4F36-AAAF-7EDC8E169A15}" srcOrd="1" destOrd="0" presId="urn:microsoft.com/office/officeart/2005/8/layout/orgChart1"/>
    <dgm:cxn modelId="{F634EDCE-073E-4B4F-BFFB-237091C3DA0A}" type="presParOf" srcId="{599A72B5-A802-40D1-8016-DABDE9F554F5}" destId="{A652ED27-768B-4D64-A7AE-6F8F21F48C0C}" srcOrd="1" destOrd="0" presId="urn:microsoft.com/office/officeart/2005/8/layout/orgChart1"/>
    <dgm:cxn modelId="{7D1FFB27-49E1-4936-BF80-403FEF88C75F}" type="presParOf" srcId="{599A72B5-A802-40D1-8016-DABDE9F554F5}" destId="{321CD268-E7D0-4704-8170-AAC128ACD0D5}" srcOrd="2" destOrd="0" presId="urn:microsoft.com/office/officeart/2005/8/layout/orgChart1"/>
    <dgm:cxn modelId="{8F91A2D6-765A-4DD3-A804-CCEF2E0BFCCD}" type="presParOf" srcId="{321CD268-E7D0-4704-8170-AAC128ACD0D5}" destId="{0A24E04B-5C82-41A4-AF00-49CB58582119}" srcOrd="0" destOrd="0" presId="urn:microsoft.com/office/officeart/2005/8/layout/orgChart1"/>
    <dgm:cxn modelId="{B307AF34-B118-4FC9-B9D4-DEBC05CBC7B5}" type="presParOf" srcId="{321CD268-E7D0-4704-8170-AAC128ACD0D5}" destId="{36C3A536-4C2B-49C0-96F3-48E4D8447679}" srcOrd="1" destOrd="0" presId="urn:microsoft.com/office/officeart/2005/8/layout/orgChart1"/>
    <dgm:cxn modelId="{D1F8A816-A179-45BC-9811-07B29ADA8B84}" type="presParOf" srcId="{36C3A536-4C2B-49C0-96F3-48E4D8447679}" destId="{2C6ECEFD-9D68-4D0A-A93D-09B6F3B0E922}" srcOrd="0" destOrd="0" presId="urn:microsoft.com/office/officeart/2005/8/layout/orgChart1"/>
    <dgm:cxn modelId="{503C7E2A-FE3F-4E47-9ADA-DB9B3394F1C3}" type="presParOf" srcId="{2C6ECEFD-9D68-4D0A-A93D-09B6F3B0E922}" destId="{688DC658-B3A7-4787-B177-D5AAA0771C94}" srcOrd="0" destOrd="0" presId="urn:microsoft.com/office/officeart/2005/8/layout/orgChart1"/>
    <dgm:cxn modelId="{7F0FF487-29D2-48C2-A2D4-67A746511432}" type="presParOf" srcId="{2C6ECEFD-9D68-4D0A-A93D-09B6F3B0E922}" destId="{A1370D49-9559-45AC-B8CB-2A95BDCC7FA1}" srcOrd="1" destOrd="0" presId="urn:microsoft.com/office/officeart/2005/8/layout/orgChart1"/>
    <dgm:cxn modelId="{9919FDE1-561C-43C7-8D23-DEA2229E28E9}" type="presParOf" srcId="{36C3A536-4C2B-49C0-96F3-48E4D8447679}" destId="{D75AF179-337A-4BF5-9136-88E262CA6AF7}" srcOrd="1" destOrd="0" presId="urn:microsoft.com/office/officeart/2005/8/layout/orgChart1"/>
    <dgm:cxn modelId="{97288754-0F22-440B-B8B1-BC672B2371AC}" type="presParOf" srcId="{36C3A536-4C2B-49C0-96F3-48E4D8447679}" destId="{B28D8463-9C25-47CE-8191-199110C99B19}" srcOrd="2" destOrd="0" presId="urn:microsoft.com/office/officeart/2005/8/layout/orgChart1"/>
    <dgm:cxn modelId="{6D706FAA-375C-4098-B93C-D52496AEC959}" type="presParOf" srcId="{C83F53AC-D1DC-44C9-AF31-0F62AA0C0F65}" destId="{CE2E4F14-F4DB-487D-8468-0D8F66629C09}" srcOrd="4" destOrd="0" presId="urn:microsoft.com/office/officeart/2005/8/layout/orgChart1"/>
    <dgm:cxn modelId="{C5D461D0-9F12-4A51-8C2A-AD37F046FED7}" type="presParOf" srcId="{C83F53AC-D1DC-44C9-AF31-0F62AA0C0F65}" destId="{F0BE8936-5808-4D40-98EE-806226816DD9}" srcOrd="5" destOrd="0" presId="urn:microsoft.com/office/officeart/2005/8/layout/orgChart1"/>
    <dgm:cxn modelId="{A55FC746-990F-4CD8-AEF7-841FC357498C}" type="presParOf" srcId="{F0BE8936-5808-4D40-98EE-806226816DD9}" destId="{305AB05A-DF40-4A2F-93CA-CFA2B66E8D0C}" srcOrd="0" destOrd="0" presId="urn:microsoft.com/office/officeart/2005/8/layout/orgChart1"/>
    <dgm:cxn modelId="{C7B67B09-3D60-4E00-AC03-282E8DC91C5D}" type="presParOf" srcId="{305AB05A-DF40-4A2F-93CA-CFA2B66E8D0C}" destId="{D6CF5E8A-7C1B-45EA-AC6B-16A796A61823}" srcOrd="0" destOrd="0" presId="urn:microsoft.com/office/officeart/2005/8/layout/orgChart1"/>
    <dgm:cxn modelId="{C3A16EAC-B63A-4A0E-89C2-0F4F79DAF942}" type="presParOf" srcId="{305AB05A-DF40-4A2F-93CA-CFA2B66E8D0C}" destId="{82E1119B-B8B8-4929-BF29-520C2A8E014A}" srcOrd="1" destOrd="0" presId="urn:microsoft.com/office/officeart/2005/8/layout/orgChart1"/>
    <dgm:cxn modelId="{01488428-0532-47BF-9ACE-D00194DF0E4B}" type="presParOf" srcId="{F0BE8936-5808-4D40-98EE-806226816DD9}" destId="{903720A1-EAE6-4B9D-BB49-48F6AB382E7D}" srcOrd="1" destOrd="0" presId="urn:microsoft.com/office/officeart/2005/8/layout/orgChart1"/>
    <dgm:cxn modelId="{DC0B448E-719D-4DC3-BC2B-3D56D1F3EF7D}" type="presParOf" srcId="{F0BE8936-5808-4D40-98EE-806226816DD9}" destId="{D2736806-A393-475A-9AEA-D972099FF50E}" srcOrd="2" destOrd="0" presId="urn:microsoft.com/office/officeart/2005/8/layout/orgChart1"/>
    <dgm:cxn modelId="{0A0FFBBC-983C-4471-8A48-B99013D4C63C}" type="presParOf" srcId="{D2736806-A393-475A-9AEA-D972099FF50E}" destId="{9A8DA9DD-F0F9-48E7-B167-344AA4915AC2}" srcOrd="0" destOrd="0" presId="urn:microsoft.com/office/officeart/2005/8/layout/orgChart1"/>
    <dgm:cxn modelId="{D86E7BF4-159C-42ED-845F-DF9B6F727325}" type="presParOf" srcId="{D2736806-A393-475A-9AEA-D972099FF50E}" destId="{0D413804-AAC7-4052-AB3E-44496E95B480}" srcOrd="1" destOrd="0" presId="urn:microsoft.com/office/officeart/2005/8/layout/orgChart1"/>
    <dgm:cxn modelId="{FD30433A-8012-4AF9-AF37-0E54375DD0BD}" type="presParOf" srcId="{0D413804-AAC7-4052-AB3E-44496E95B480}" destId="{CC080D82-ED05-465C-8527-363864B808D1}" srcOrd="0" destOrd="0" presId="urn:microsoft.com/office/officeart/2005/8/layout/orgChart1"/>
    <dgm:cxn modelId="{709AE7F4-EBBB-4171-A364-3F03A16F1FFA}" type="presParOf" srcId="{CC080D82-ED05-465C-8527-363864B808D1}" destId="{F6A853DF-0956-4389-AE29-DB075AD27CF0}" srcOrd="0" destOrd="0" presId="urn:microsoft.com/office/officeart/2005/8/layout/orgChart1"/>
    <dgm:cxn modelId="{3EE90E4C-0FFB-46C9-AE36-516FE5BF5248}" type="presParOf" srcId="{CC080D82-ED05-465C-8527-363864B808D1}" destId="{97A8E2EE-A7FE-4335-A20B-14174213809A}" srcOrd="1" destOrd="0" presId="urn:microsoft.com/office/officeart/2005/8/layout/orgChart1"/>
    <dgm:cxn modelId="{9DA026AB-925D-48EC-B696-BFD45703DBE4}" type="presParOf" srcId="{0D413804-AAC7-4052-AB3E-44496E95B480}" destId="{24260D65-CA80-47CA-BC94-A07BB6783E4B}" srcOrd="1" destOrd="0" presId="urn:microsoft.com/office/officeart/2005/8/layout/orgChart1"/>
    <dgm:cxn modelId="{9136C024-1F8F-4288-A87B-0040C1714875}" type="presParOf" srcId="{0D413804-AAC7-4052-AB3E-44496E95B480}" destId="{486D9EFE-D1CE-487B-9574-92A80999B69D}" srcOrd="2" destOrd="0" presId="urn:microsoft.com/office/officeart/2005/8/layout/orgChart1"/>
    <dgm:cxn modelId="{FD7A1EB9-E5DB-4E9B-9A63-85113D1A0DAE}" type="presParOf" srcId="{D2736806-A393-475A-9AEA-D972099FF50E}" destId="{63E9B582-00C5-4B12-8AF7-7C2DEFA3625B}" srcOrd="2" destOrd="0" presId="urn:microsoft.com/office/officeart/2005/8/layout/orgChart1"/>
    <dgm:cxn modelId="{72593A58-9333-4F3B-B3DB-B909C510B901}" type="presParOf" srcId="{D2736806-A393-475A-9AEA-D972099FF50E}" destId="{5F0CEC69-2649-4512-A4EB-D308B91CA669}" srcOrd="3" destOrd="0" presId="urn:microsoft.com/office/officeart/2005/8/layout/orgChart1"/>
    <dgm:cxn modelId="{964615DD-8EF3-408F-8EA2-777E4598C7CC}" type="presParOf" srcId="{5F0CEC69-2649-4512-A4EB-D308B91CA669}" destId="{B8960056-4AD3-4191-92B8-A2F0F40AF37A}" srcOrd="0" destOrd="0" presId="urn:microsoft.com/office/officeart/2005/8/layout/orgChart1"/>
    <dgm:cxn modelId="{A1CE0276-149D-471F-8D16-F3D2D770140E}" type="presParOf" srcId="{B8960056-4AD3-4191-92B8-A2F0F40AF37A}" destId="{3835B7DB-C058-49ED-94B8-FC3077702F62}" srcOrd="0" destOrd="0" presId="urn:microsoft.com/office/officeart/2005/8/layout/orgChart1"/>
    <dgm:cxn modelId="{A3F1970E-70AB-4887-9E1C-0C1A8248B1FD}" type="presParOf" srcId="{B8960056-4AD3-4191-92B8-A2F0F40AF37A}" destId="{83EDE0AB-976C-48A1-B1F3-3116F0BE66F2}" srcOrd="1" destOrd="0" presId="urn:microsoft.com/office/officeart/2005/8/layout/orgChart1"/>
    <dgm:cxn modelId="{F789E1A2-4D92-4A3D-B77C-3E3384597258}" type="presParOf" srcId="{5F0CEC69-2649-4512-A4EB-D308B91CA669}" destId="{3DA272B5-4D6F-45F5-BCF0-3AFEECF0513A}" srcOrd="1" destOrd="0" presId="urn:microsoft.com/office/officeart/2005/8/layout/orgChart1"/>
    <dgm:cxn modelId="{CE9C6A9D-4C1B-499D-857F-53ADBF649307}" type="presParOf" srcId="{5F0CEC69-2649-4512-A4EB-D308B91CA669}" destId="{554DB07F-EC39-4778-A298-BB12376F3104}" srcOrd="2" destOrd="0" presId="urn:microsoft.com/office/officeart/2005/8/layout/orgChart1"/>
    <dgm:cxn modelId="{D8CA54A9-BD4C-42F4-AE2E-52F9D268E24E}" type="presParOf" srcId="{D2736806-A393-475A-9AEA-D972099FF50E}" destId="{695227B4-D705-458F-ADA2-8F8091D346EF}" srcOrd="4" destOrd="0" presId="urn:microsoft.com/office/officeart/2005/8/layout/orgChart1"/>
    <dgm:cxn modelId="{F733E537-B190-48D2-B383-2F7B6A08447D}" type="presParOf" srcId="{D2736806-A393-475A-9AEA-D972099FF50E}" destId="{7B57061F-3B9A-4D45-8D01-B56AC8C4EBA0}" srcOrd="5" destOrd="0" presId="urn:microsoft.com/office/officeart/2005/8/layout/orgChart1"/>
    <dgm:cxn modelId="{625738C0-63F8-4EA9-A8F9-DED9E324742C}" type="presParOf" srcId="{7B57061F-3B9A-4D45-8D01-B56AC8C4EBA0}" destId="{55994DA9-C0AF-403E-BFEA-A729B867B50B}" srcOrd="0" destOrd="0" presId="urn:microsoft.com/office/officeart/2005/8/layout/orgChart1"/>
    <dgm:cxn modelId="{A195156C-5D97-494A-B2E6-94F93476A24C}" type="presParOf" srcId="{55994DA9-C0AF-403E-BFEA-A729B867B50B}" destId="{7DDB5DE8-E13E-4FBF-9C48-23FEB6CAE794}" srcOrd="0" destOrd="0" presId="urn:microsoft.com/office/officeart/2005/8/layout/orgChart1"/>
    <dgm:cxn modelId="{8B357A65-8A4B-4972-842A-8CC9AF31C6C3}" type="presParOf" srcId="{55994DA9-C0AF-403E-BFEA-A729B867B50B}" destId="{63AC7352-A226-4EFF-A2A1-19713B333139}" srcOrd="1" destOrd="0" presId="urn:microsoft.com/office/officeart/2005/8/layout/orgChart1"/>
    <dgm:cxn modelId="{C9865263-277E-40A8-8807-B58967221A75}" type="presParOf" srcId="{7B57061F-3B9A-4D45-8D01-B56AC8C4EBA0}" destId="{B9782B45-DE50-4F75-9ECB-32947D15BBE0}" srcOrd="1" destOrd="0" presId="urn:microsoft.com/office/officeart/2005/8/layout/orgChart1"/>
    <dgm:cxn modelId="{D7B23209-1B7D-4D97-8D45-C0F980480C70}" type="presParOf" srcId="{7B57061F-3B9A-4D45-8D01-B56AC8C4EBA0}" destId="{5EDF3613-8438-445E-8272-C01211AC83D1}" srcOrd="2" destOrd="0" presId="urn:microsoft.com/office/officeart/2005/8/layout/orgChart1"/>
    <dgm:cxn modelId="{766F53D3-851A-41E3-882E-8231414C767E}" type="presParOf" srcId="{D2736806-A393-475A-9AEA-D972099FF50E}" destId="{B2984927-6D75-4E59-8B74-D30568CAB767}" srcOrd="6" destOrd="0" presId="urn:microsoft.com/office/officeart/2005/8/layout/orgChart1"/>
    <dgm:cxn modelId="{93CC6EB3-4725-41CB-80AA-16A70CF337D3}" type="presParOf" srcId="{D2736806-A393-475A-9AEA-D972099FF50E}" destId="{1933194A-94B6-44B6-B183-8A7B4388BB49}" srcOrd="7" destOrd="0" presId="urn:microsoft.com/office/officeart/2005/8/layout/orgChart1"/>
    <dgm:cxn modelId="{92C000CA-AEDC-4CF6-A95F-84CD4734ABB5}" type="presParOf" srcId="{1933194A-94B6-44B6-B183-8A7B4388BB49}" destId="{DFDA576A-4A2A-4AAD-BEF5-4FB10A644187}" srcOrd="0" destOrd="0" presId="urn:microsoft.com/office/officeart/2005/8/layout/orgChart1"/>
    <dgm:cxn modelId="{CD0CCA9A-09CD-4800-8067-D8F0FB2AE362}" type="presParOf" srcId="{DFDA576A-4A2A-4AAD-BEF5-4FB10A644187}" destId="{117A1526-15F3-4C55-BB33-A4D2F50AFE43}" srcOrd="0" destOrd="0" presId="urn:microsoft.com/office/officeart/2005/8/layout/orgChart1"/>
    <dgm:cxn modelId="{65ECB78B-6C49-4194-97D9-0ED1299E0A20}" type="presParOf" srcId="{DFDA576A-4A2A-4AAD-BEF5-4FB10A644187}" destId="{FB05CB85-25AA-4E42-B60A-1AB1334C14DB}" srcOrd="1" destOrd="0" presId="urn:microsoft.com/office/officeart/2005/8/layout/orgChart1"/>
    <dgm:cxn modelId="{EB1CD64D-2360-4993-8A11-115FC4A8EDD9}" type="presParOf" srcId="{1933194A-94B6-44B6-B183-8A7B4388BB49}" destId="{4B49390D-9C77-4F16-8AC0-9B7ABA78A454}" srcOrd="1" destOrd="0" presId="urn:microsoft.com/office/officeart/2005/8/layout/orgChart1"/>
    <dgm:cxn modelId="{9228F9D8-6C5A-4815-B1D9-D9E4DC031378}" type="presParOf" srcId="{1933194A-94B6-44B6-B183-8A7B4388BB49}" destId="{47FA76FE-EFCB-4DA9-A4F4-79A68E0C696E}" srcOrd="2" destOrd="0" presId="urn:microsoft.com/office/officeart/2005/8/layout/orgChart1"/>
    <dgm:cxn modelId="{65D0F06A-433D-4499-BF4A-7A9EDFDDC20F}" type="presParOf" srcId="{D2736806-A393-475A-9AEA-D972099FF50E}" destId="{E1977FAF-69DF-451A-9892-725D3E074106}" srcOrd="8" destOrd="0" presId="urn:microsoft.com/office/officeart/2005/8/layout/orgChart1"/>
    <dgm:cxn modelId="{184AAFEF-318C-4EB2-B89F-ED80DCCFB2DC}" type="presParOf" srcId="{D2736806-A393-475A-9AEA-D972099FF50E}" destId="{6F819910-2C54-4368-9D53-FA6F61F76B22}" srcOrd="9" destOrd="0" presId="urn:microsoft.com/office/officeart/2005/8/layout/orgChart1"/>
    <dgm:cxn modelId="{C7C76B92-44B9-4EC8-93CC-B059F4EE4036}" type="presParOf" srcId="{6F819910-2C54-4368-9D53-FA6F61F76B22}" destId="{61DB9934-8D84-46F8-9C85-958004D01A4F}" srcOrd="0" destOrd="0" presId="urn:microsoft.com/office/officeart/2005/8/layout/orgChart1"/>
    <dgm:cxn modelId="{000B70CD-01F7-4122-A88B-FBF96BC5F10C}" type="presParOf" srcId="{61DB9934-8D84-46F8-9C85-958004D01A4F}" destId="{413914FC-1AC6-429B-9364-49DBB89BF9D5}" srcOrd="0" destOrd="0" presId="urn:microsoft.com/office/officeart/2005/8/layout/orgChart1"/>
    <dgm:cxn modelId="{D5040047-8E42-485A-B11F-00A6587F27CA}" type="presParOf" srcId="{61DB9934-8D84-46F8-9C85-958004D01A4F}" destId="{89693ED9-134B-42BA-92FF-7B033F630CD3}" srcOrd="1" destOrd="0" presId="urn:microsoft.com/office/officeart/2005/8/layout/orgChart1"/>
    <dgm:cxn modelId="{48EDAA3B-2D48-4C83-8EA4-A0E095FD43E4}" type="presParOf" srcId="{6F819910-2C54-4368-9D53-FA6F61F76B22}" destId="{E702F4CE-0CED-483A-9828-644AD8E5C28F}" srcOrd="1" destOrd="0" presId="urn:microsoft.com/office/officeart/2005/8/layout/orgChart1"/>
    <dgm:cxn modelId="{C56EB81E-DDCA-4288-BD38-EF681B757333}" type="presParOf" srcId="{6F819910-2C54-4368-9D53-FA6F61F76B22}" destId="{F9CF6202-7C3C-4C53-AD5E-77784354FDD2}" srcOrd="2" destOrd="0" presId="urn:microsoft.com/office/officeart/2005/8/layout/orgChart1"/>
    <dgm:cxn modelId="{CB40B0EE-6D22-4EFC-8E5D-15C332A5484A}" type="presParOf" srcId="{C83F53AC-D1DC-44C9-AF31-0F62AA0C0F65}" destId="{8D58C4FA-C4CA-406D-977A-09C9B5A61DB8}" srcOrd="6" destOrd="0" presId="urn:microsoft.com/office/officeart/2005/8/layout/orgChart1"/>
    <dgm:cxn modelId="{F51BF64E-9E7A-4F53-BCCC-D84E84C196FD}" type="presParOf" srcId="{C83F53AC-D1DC-44C9-AF31-0F62AA0C0F65}" destId="{210D4963-6845-48DF-A91A-2F7145C3A51D}" srcOrd="7" destOrd="0" presId="urn:microsoft.com/office/officeart/2005/8/layout/orgChart1"/>
    <dgm:cxn modelId="{4A0C571E-A31C-413E-B054-EF13DE7CD384}" type="presParOf" srcId="{210D4963-6845-48DF-A91A-2F7145C3A51D}" destId="{B6B28E0A-1C82-4C69-BBD7-7AF48F4CEADC}" srcOrd="0" destOrd="0" presId="urn:microsoft.com/office/officeart/2005/8/layout/orgChart1"/>
    <dgm:cxn modelId="{9EB75525-E4C6-4181-9918-EE9A3BC591E7}" type="presParOf" srcId="{B6B28E0A-1C82-4C69-BBD7-7AF48F4CEADC}" destId="{5147FC08-13A9-44A4-8715-AF2963DA7D6E}" srcOrd="0" destOrd="0" presId="urn:microsoft.com/office/officeart/2005/8/layout/orgChart1"/>
    <dgm:cxn modelId="{9F00BB0C-AA69-4486-B5DB-D321ECD8BCC9}" type="presParOf" srcId="{B6B28E0A-1C82-4C69-BBD7-7AF48F4CEADC}" destId="{B894A34B-346F-41A0-BA73-D938328E5938}" srcOrd="1" destOrd="0" presId="urn:microsoft.com/office/officeart/2005/8/layout/orgChart1"/>
    <dgm:cxn modelId="{6708DF95-759E-4223-95C1-919596E4709B}" type="presParOf" srcId="{210D4963-6845-48DF-A91A-2F7145C3A51D}" destId="{4C543069-1492-4A34-B43B-FECBB497B9CF}" srcOrd="1" destOrd="0" presId="urn:microsoft.com/office/officeart/2005/8/layout/orgChart1"/>
    <dgm:cxn modelId="{A04D18F3-F180-4463-9124-175F1222D507}" type="presParOf" srcId="{210D4963-6845-48DF-A91A-2F7145C3A51D}" destId="{E2593D04-19A9-4318-9BBA-60E092D0A8C8}" srcOrd="2" destOrd="0" presId="urn:microsoft.com/office/officeart/2005/8/layout/orgChart1"/>
    <dgm:cxn modelId="{CF67A745-E01A-4FF3-9B8F-AD518C80762F}" type="presParOf" srcId="{C83F53AC-D1DC-44C9-AF31-0F62AA0C0F65}" destId="{10862488-7732-4E5D-AE6B-4CF8F4B09FCA}" srcOrd="8" destOrd="0" presId="urn:microsoft.com/office/officeart/2005/8/layout/orgChart1"/>
    <dgm:cxn modelId="{101F689C-9952-42BA-B606-8BF4E45D8D92}" type="presParOf" srcId="{C83F53AC-D1DC-44C9-AF31-0F62AA0C0F65}" destId="{D6EF982D-C411-434C-A17C-321BD29A8AB4}" srcOrd="9" destOrd="0" presId="urn:microsoft.com/office/officeart/2005/8/layout/orgChart1"/>
    <dgm:cxn modelId="{46D0B1D2-CD77-4391-A172-CA26C471BAC4}" type="presParOf" srcId="{D6EF982D-C411-434C-A17C-321BD29A8AB4}" destId="{19D72674-ECF6-4B11-A03D-7902C1DAD23D}" srcOrd="0" destOrd="0" presId="urn:microsoft.com/office/officeart/2005/8/layout/orgChart1"/>
    <dgm:cxn modelId="{416E1F87-7746-4BA9-9840-A7844D608BC7}" type="presParOf" srcId="{19D72674-ECF6-4B11-A03D-7902C1DAD23D}" destId="{FE8C0D07-271F-4064-BEBB-53F8E028E74F}" srcOrd="0" destOrd="0" presId="urn:microsoft.com/office/officeart/2005/8/layout/orgChart1"/>
    <dgm:cxn modelId="{6709D9CE-CF44-4A8C-BD72-419F03E33AEA}" type="presParOf" srcId="{19D72674-ECF6-4B11-A03D-7902C1DAD23D}" destId="{C8596716-7980-49BA-93AD-67D9C083A7B3}" srcOrd="1" destOrd="0" presId="urn:microsoft.com/office/officeart/2005/8/layout/orgChart1"/>
    <dgm:cxn modelId="{E5AE53E9-1C5C-40B3-83E1-00FD24E57506}" type="presParOf" srcId="{D6EF982D-C411-434C-A17C-321BD29A8AB4}" destId="{72D2D6F2-8B0F-404F-AC69-93555DC60E49}" srcOrd="1" destOrd="0" presId="urn:microsoft.com/office/officeart/2005/8/layout/orgChart1"/>
    <dgm:cxn modelId="{665825AC-E1A4-40D1-83FF-D6475CA54C07}" type="presParOf" srcId="{D6EF982D-C411-434C-A17C-321BD29A8AB4}" destId="{64A5BE95-E221-4FF5-A96F-2E86BD3598A6}" srcOrd="2" destOrd="0" presId="urn:microsoft.com/office/officeart/2005/8/layout/orgChart1"/>
    <dgm:cxn modelId="{5C656F09-56F0-4716-8C88-40FBB3540A80}" type="presParOf" srcId="{64A5BE95-E221-4FF5-A96F-2E86BD3598A6}" destId="{FA29240E-127D-4C33-9656-D6AE8E3CDCF6}" srcOrd="0" destOrd="0" presId="urn:microsoft.com/office/officeart/2005/8/layout/orgChart1"/>
    <dgm:cxn modelId="{37B04CB2-FCB5-4445-8830-A61EF7CC3C0D}" type="presParOf" srcId="{64A5BE95-E221-4FF5-A96F-2E86BD3598A6}" destId="{D088D61C-55A1-46BA-AFD8-16C8C7B0A005}" srcOrd="1" destOrd="0" presId="urn:microsoft.com/office/officeart/2005/8/layout/orgChart1"/>
    <dgm:cxn modelId="{E0699CB6-AC4F-438B-B108-4C1B21E9F3F7}" type="presParOf" srcId="{D088D61C-55A1-46BA-AFD8-16C8C7B0A005}" destId="{13E47AFF-14ED-492E-8E22-41B366B6D9BA}" srcOrd="0" destOrd="0" presId="urn:microsoft.com/office/officeart/2005/8/layout/orgChart1"/>
    <dgm:cxn modelId="{793B58A8-EE7A-454C-A0FB-B067208785DA}" type="presParOf" srcId="{13E47AFF-14ED-492E-8E22-41B366B6D9BA}" destId="{D7724834-76D6-4800-B69A-4AD415B1EC72}" srcOrd="0" destOrd="0" presId="urn:microsoft.com/office/officeart/2005/8/layout/orgChart1"/>
    <dgm:cxn modelId="{67C9E828-F178-409F-963F-25E2FC7A09F6}" type="presParOf" srcId="{13E47AFF-14ED-492E-8E22-41B366B6D9BA}" destId="{1526DA2C-F68C-48F0-A6C2-13CCF5DF61C5}" srcOrd="1" destOrd="0" presId="urn:microsoft.com/office/officeart/2005/8/layout/orgChart1"/>
    <dgm:cxn modelId="{02214B29-E72B-4C4C-B615-3D8B5012C6FE}" type="presParOf" srcId="{D088D61C-55A1-46BA-AFD8-16C8C7B0A005}" destId="{E399E262-E6F2-4F7C-86E5-F22BD79E26EF}" srcOrd="1" destOrd="0" presId="urn:microsoft.com/office/officeart/2005/8/layout/orgChart1"/>
    <dgm:cxn modelId="{ECFE6836-0722-4EBC-AFA8-47F801D846D5}" type="presParOf" srcId="{D088D61C-55A1-46BA-AFD8-16C8C7B0A005}" destId="{9E151AC7-A64B-4CB3-A69B-BA101ED65F0C}" srcOrd="2" destOrd="0" presId="urn:microsoft.com/office/officeart/2005/8/layout/orgChart1"/>
    <dgm:cxn modelId="{1CE1DA2A-DDAF-4A6F-800B-7521966483AD}" type="presParOf" srcId="{17215000-2486-4797-9392-9032F0C5A54C}" destId="{B4DC194C-F4E0-459F-BCB4-93D5B97DAE17}" srcOrd="2" destOrd="0" presId="urn:microsoft.com/office/officeart/2005/8/layout/orgChart1"/>
    <dgm:cxn modelId="{F8A184FA-6449-465F-89BE-6A7E000BD4EE}" type="presParOf" srcId="{DED71EE3-FBF8-4F1D-8BA5-DB9FAD6B59AA}" destId="{C1065B33-ABF2-4CAF-8CE5-211681A46CF4}" srcOrd="2" destOrd="0" presId="urn:microsoft.com/office/officeart/2005/8/layout/orgChart1"/>
    <dgm:cxn modelId="{206AAE3F-62B0-41F2-893E-EB079F74F2FB}" type="presParOf" srcId="{C1065B33-ABF2-4CAF-8CE5-211681A46CF4}" destId="{4C0AA5DA-208E-4FDF-A92B-18A13921C7DF}" srcOrd="0" destOrd="0" presId="urn:microsoft.com/office/officeart/2005/8/layout/orgChart1"/>
    <dgm:cxn modelId="{FBBF7E6C-A2A1-45E2-8F52-13C4F0EE4C35}" type="presParOf" srcId="{C1065B33-ABF2-4CAF-8CE5-211681A46CF4}" destId="{31A0B25C-4407-4EF8-945C-93FAA444A4E4}" srcOrd="1" destOrd="0" presId="urn:microsoft.com/office/officeart/2005/8/layout/orgChart1"/>
    <dgm:cxn modelId="{6140583A-83DD-4B4D-B179-2A946F6E2B25}" type="presParOf" srcId="{31A0B25C-4407-4EF8-945C-93FAA444A4E4}" destId="{699A6F59-6BF3-4BD4-BE75-4F9081630AE8}" srcOrd="0" destOrd="0" presId="urn:microsoft.com/office/officeart/2005/8/layout/orgChart1"/>
    <dgm:cxn modelId="{BBD7C30E-6A8C-4700-A9AB-1F30FE2A7485}" type="presParOf" srcId="{699A6F59-6BF3-4BD4-BE75-4F9081630AE8}" destId="{C67D6F0F-E7B1-45E8-BFF7-B6B874D645C8}" srcOrd="0" destOrd="0" presId="urn:microsoft.com/office/officeart/2005/8/layout/orgChart1"/>
    <dgm:cxn modelId="{F71E9FE1-B7BA-4083-9409-DCA2F5729AA6}" type="presParOf" srcId="{699A6F59-6BF3-4BD4-BE75-4F9081630AE8}" destId="{2336C990-A9BD-40CB-B650-574AF34D8711}" srcOrd="1" destOrd="0" presId="urn:microsoft.com/office/officeart/2005/8/layout/orgChart1"/>
    <dgm:cxn modelId="{AEAABD15-A43A-4621-B226-D01F6F149CE1}" type="presParOf" srcId="{31A0B25C-4407-4EF8-945C-93FAA444A4E4}" destId="{C0A2F111-FC80-44B9-A397-9E4B41964367}" srcOrd="1" destOrd="0" presId="urn:microsoft.com/office/officeart/2005/8/layout/orgChart1"/>
    <dgm:cxn modelId="{754FF0B2-AAA4-419F-8374-78DBAC147B30}" type="presParOf" srcId="{31A0B25C-4407-4EF8-945C-93FAA444A4E4}" destId="{E1CAD276-5815-4238-BAE1-459AA12C5A4E}" srcOrd="2" destOrd="0" presId="urn:microsoft.com/office/officeart/2005/8/layout/orgChart1"/>
    <dgm:cxn modelId="{73113395-D10F-47C3-899E-E088C004F24E}" type="presParOf" srcId="{C1065B33-ABF2-4CAF-8CE5-211681A46CF4}" destId="{3556F525-41F5-4ADE-972E-5E54A2AC91FC}" srcOrd="2" destOrd="0" presId="urn:microsoft.com/office/officeart/2005/8/layout/orgChart1"/>
    <dgm:cxn modelId="{3BAAB519-BCFA-43A6-BD10-6184176C6360}" type="presParOf" srcId="{C1065B33-ABF2-4CAF-8CE5-211681A46CF4}" destId="{FA7B5E3A-1F71-4B63-8FFE-19823057F179}" srcOrd="3" destOrd="0" presId="urn:microsoft.com/office/officeart/2005/8/layout/orgChart1"/>
    <dgm:cxn modelId="{DF2D4611-312E-4F48-B062-BDF071D12474}" type="presParOf" srcId="{FA7B5E3A-1F71-4B63-8FFE-19823057F179}" destId="{35C99BE7-92EF-4431-BB55-1FCABCDBBCA1}" srcOrd="0" destOrd="0" presId="urn:microsoft.com/office/officeart/2005/8/layout/orgChart1"/>
    <dgm:cxn modelId="{209F92F3-93BF-42C1-9781-B7E8ACACD94B}" type="presParOf" srcId="{35C99BE7-92EF-4431-BB55-1FCABCDBBCA1}" destId="{C5EA81FF-8A09-4B6F-A148-0424DF1C2F90}" srcOrd="0" destOrd="0" presId="urn:microsoft.com/office/officeart/2005/8/layout/orgChart1"/>
    <dgm:cxn modelId="{949B3992-81B7-4877-8C4A-FF053D0D5727}" type="presParOf" srcId="{35C99BE7-92EF-4431-BB55-1FCABCDBBCA1}" destId="{7C21868C-4E86-4C26-A698-AB0454CB4854}" srcOrd="1" destOrd="0" presId="urn:microsoft.com/office/officeart/2005/8/layout/orgChart1"/>
    <dgm:cxn modelId="{4EA0B6F0-F4FA-45ED-B865-0121CD73D7CB}" type="presParOf" srcId="{FA7B5E3A-1F71-4B63-8FFE-19823057F179}" destId="{6871DB43-CB45-4EB9-A6E7-F5B42745FE32}" srcOrd="1" destOrd="0" presId="urn:microsoft.com/office/officeart/2005/8/layout/orgChart1"/>
    <dgm:cxn modelId="{933C661E-FD85-43BB-83C5-9AC4E34D8261}" type="presParOf" srcId="{FA7B5E3A-1F71-4B63-8FFE-19823057F179}" destId="{B93C707E-01D0-48ED-A36B-D5C29F4DCC8B}" srcOrd="2" destOrd="0" presId="urn:microsoft.com/office/officeart/2005/8/layout/orgChart1"/>
    <dgm:cxn modelId="{AC1FA8F9-A853-4F6B-829F-16C262859B3C}" type="presParOf" srcId="{4DD1A928-2036-45D6-87F3-8F6BBE41501F}" destId="{EA625F57-6666-47E9-A84B-EA948657859B}" srcOrd="2" destOrd="0" presId="urn:microsoft.com/office/officeart/2005/8/layout/orgChart1"/>
    <dgm:cxn modelId="{70B42D47-ABD1-4E4C-ABCE-5FFADCA9AED8}" type="presParOf" srcId="{3BEF43A5-DA2E-4ACC-AF02-0F91DF6DB3C5}" destId="{E3F63901-A133-461E-890F-00C7E738EC02}" srcOrd="1" destOrd="0" presId="urn:microsoft.com/office/officeart/2005/8/layout/orgChart1"/>
    <dgm:cxn modelId="{520F2EE2-5B35-4C1B-A10A-30ECA7424B94}" type="presParOf" srcId="{E3F63901-A133-461E-890F-00C7E738EC02}" destId="{1C0D5365-80B9-4B3D-923A-C9895D43A7AF}" srcOrd="0" destOrd="0" presId="urn:microsoft.com/office/officeart/2005/8/layout/orgChart1"/>
    <dgm:cxn modelId="{6864212F-F26F-4B9B-8F83-7D7C2D147306}" type="presParOf" srcId="{1C0D5365-80B9-4B3D-923A-C9895D43A7AF}" destId="{98C2BFB6-FF8E-49A0-9CE3-82AB9ADD7497}" srcOrd="0" destOrd="0" presId="urn:microsoft.com/office/officeart/2005/8/layout/orgChart1"/>
    <dgm:cxn modelId="{EA6B0C85-002B-4652-8BEE-5F9F80131E54}" type="presParOf" srcId="{1C0D5365-80B9-4B3D-923A-C9895D43A7AF}" destId="{E4EEF051-8F8F-4596-8CC7-E1E4DAFEEF4D}" srcOrd="1" destOrd="0" presId="urn:microsoft.com/office/officeart/2005/8/layout/orgChart1"/>
    <dgm:cxn modelId="{F424E29B-FDC8-4E10-9865-234500CE03FD}" type="presParOf" srcId="{E3F63901-A133-461E-890F-00C7E738EC02}" destId="{6DAAD160-3057-4F2C-95AB-874D997F80C4}" srcOrd="1" destOrd="0" presId="urn:microsoft.com/office/officeart/2005/8/layout/orgChart1"/>
    <dgm:cxn modelId="{A43B03D3-CD6A-4DA0-BCCF-6EBF25993FEF}" type="presParOf" srcId="{E3F63901-A133-461E-890F-00C7E738EC02}" destId="{C7807D56-3333-4014-B00D-01A504D1A5AF}" srcOrd="2" destOrd="0" presId="urn:microsoft.com/office/officeart/2005/8/layout/orgChart1"/>
    <dgm:cxn modelId="{77B11C0B-4CD4-4647-A0CD-30BB228E0798}" type="presParOf" srcId="{3BEF43A5-DA2E-4ACC-AF02-0F91DF6DB3C5}" destId="{CD217591-14CC-4E18-9E8E-726E9D918321}" srcOrd="2" destOrd="0" presId="urn:microsoft.com/office/officeart/2005/8/layout/orgChart1"/>
    <dgm:cxn modelId="{70CCE81C-9C41-40D9-906A-AE583B11EADE}" type="presParOf" srcId="{CD217591-14CC-4E18-9E8E-726E9D918321}" destId="{4E4A1467-A656-4D1F-A426-02622CF96750}" srcOrd="0" destOrd="0" presId="urn:microsoft.com/office/officeart/2005/8/layout/orgChart1"/>
    <dgm:cxn modelId="{B0533B82-8805-48C0-B636-40753EF11CE2}" type="presParOf" srcId="{4E4A1467-A656-4D1F-A426-02622CF96750}" destId="{D2009E36-7D66-4AD7-95F5-2FD23AB09229}" srcOrd="0" destOrd="0" presId="urn:microsoft.com/office/officeart/2005/8/layout/orgChart1"/>
    <dgm:cxn modelId="{EA208A96-B566-489A-9F16-2B12445E2F7E}" type="presParOf" srcId="{4E4A1467-A656-4D1F-A426-02622CF96750}" destId="{F50A976E-7F68-4503-8633-1F388CB4A053}" srcOrd="1" destOrd="0" presId="urn:microsoft.com/office/officeart/2005/8/layout/orgChart1"/>
    <dgm:cxn modelId="{34B0920C-58E3-4DB0-B1EE-8876A46BA7B7}" type="presParOf" srcId="{CD217591-14CC-4E18-9E8E-726E9D918321}" destId="{355D4418-2424-4069-9D0A-2DFF4A20595E}" srcOrd="1" destOrd="0" presId="urn:microsoft.com/office/officeart/2005/8/layout/orgChart1"/>
    <dgm:cxn modelId="{C3657F66-5F75-492D-B225-922A572DB378}" type="presParOf" srcId="{CD217591-14CC-4E18-9E8E-726E9D918321}" destId="{C70F7C7C-76E0-424E-B763-923B6151CDC9}" srcOrd="2" destOrd="0" presId="urn:microsoft.com/office/officeart/2005/8/layout/orgChart1"/>
    <dgm:cxn modelId="{79A4ABA3-58E2-47B7-8ED9-7C399EB4E2BD}" type="presParOf" srcId="{3BEF43A5-DA2E-4ACC-AF02-0F91DF6DB3C5}" destId="{6A852C1B-19C4-4C5A-A628-2DBD6DE84A31}" srcOrd="3" destOrd="0" presId="urn:microsoft.com/office/officeart/2005/8/layout/orgChart1"/>
    <dgm:cxn modelId="{A98A73F2-32AF-4076-A7B2-9E577F53EE29}" type="presParOf" srcId="{6A852C1B-19C4-4C5A-A628-2DBD6DE84A31}" destId="{451AB4D0-68D3-437D-8219-021E4ECC7782}" srcOrd="0" destOrd="0" presId="urn:microsoft.com/office/officeart/2005/8/layout/orgChart1"/>
    <dgm:cxn modelId="{FEF68CC5-EE02-4DE9-8E71-9DE8FF43CF2A}" type="presParOf" srcId="{451AB4D0-68D3-437D-8219-021E4ECC7782}" destId="{E6D8DA0C-281F-4AAB-875E-E552CB5A6B39}" srcOrd="0" destOrd="0" presId="urn:microsoft.com/office/officeart/2005/8/layout/orgChart1"/>
    <dgm:cxn modelId="{F0347C66-3578-490D-8D0F-EE625CA63F96}" type="presParOf" srcId="{451AB4D0-68D3-437D-8219-021E4ECC7782}" destId="{1F747D81-BCFC-435D-8312-DD3EADB0758D}" srcOrd="1" destOrd="0" presId="urn:microsoft.com/office/officeart/2005/8/layout/orgChart1"/>
    <dgm:cxn modelId="{FF910F43-A609-4F2B-8DB8-DC93FB4CE3D7}" type="presParOf" srcId="{6A852C1B-19C4-4C5A-A628-2DBD6DE84A31}" destId="{101FFAF7-D5C9-41F4-B11A-AC80D5F08211}" srcOrd="1" destOrd="0" presId="urn:microsoft.com/office/officeart/2005/8/layout/orgChart1"/>
    <dgm:cxn modelId="{FEF2C7D2-D258-40F3-B420-907739E578EF}" type="presParOf" srcId="{6A852C1B-19C4-4C5A-A628-2DBD6DE84A31}" destId="{B39DDD8B-D2D7-47FE-BF25-C4F4A3DD15A8}" srcOrd="2" destOrd="0" presId="urn:microsoft.com/office/officeart/2005/8/layout/orgChart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6F525-41F5-4ADE-972E-5E54A2AC91FC}">
      <dsp:nvSpPr>
        <dsp:cNvPr id="0" name=""/>
        <dsp:cNvSpPr/>
      </dsp:nvSpPr>
      <dsp:spPr>
        <a:xfrm>
          <a:off x="16632376" y="6954266"/>
          <a:ext cx="1133568" cy="5542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2469"/>
              </a:lnTo>
              <a:lnTo>
                <a:pt x="1133568" y="55424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AA5DA-208E-4FDF-A92B-18A13921C7DF}">
      <dsp:nvSpPr>
        <dsp:cNvPr id="0" name=""/>
        <dsp:cNvSpPr/>
      </dsp:nvSpPr>
      <dsp:spPr>
        <a:xfrm>
          <a:off x="10645785" y="6839860"/>
          <a:ext cx="5986590" cy="114406"/>
        </a:xfrm>
        <a:custGeom>
          <a:avLst/>
          <a:gdLst/>
          <a:ahLst/>
          <a:cxnLst/>
          <a:rect l="0" t="0" r="0" b="0"/>
          <a:pathLst>
            <a:path>
              <a:moveTo>
                <a:pt x="5986590" y="114406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9240E-127D-4C33-9656-D6AE8E3CDCF6}">
      <dsp:nvSpPr>
        <dsp:cNvPr id="0" name=""/>
        <dsp:cNvSpPr/>
      </dsp:nvSpPr>
      <dsp:spPr>
        <a:xfrm>
          <a:off x="28227980" y="18268627"/>
          <a:ext cx="287427" cy="1450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0955"/>
              </a:lnTo>
              <a:lnTo>
                <a:pt x="287427" y="14509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62488-7732-4E5D-AE6B-4CF8F4B09FCA}">
      <dsp:nvSpPr>
        <dsp:cNvPr id="0" name=""/>
        <dsp:cNvSpPr/>
      </dsp:nvSpPr>
      <dsp:spPr>
        <a:xfrm>
          <a:off x="16604728" y="15599416"/>
          <a:ext cx="9822451" cy="1959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9933"/>
              </a:lnTo>
              <a:lnTo>
                <a:pt x="9822451" y="1959933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8C4FA-C4CA-406D-977A-09C9B5A61DB8}">
      <dsp:nvSpPr>
        <dsp:cNvPr id="0" name=""/>
        <dsp:cNvSpPr/>
      </dsp:nvSpPr>
      <dsp:spPr>
        <a:xfrm>
          <a:off x="4328033" y="15599416"/>
          <a:ext cx="12276695" cy="2087235"/>
        </a:xfrm>
        <a:custGeom>
          <a:avLst/>
          <a:gdLst/>
          <a:ahLst/>
          <a:cxnLst/>
          <a:rect l="0" t="0" r="0" b="0"/>
          <a:pathLst>
            <a:path>
              <a:moveTo>
                <a:pt x="12276695" y="0"/>
              </a:moveTo>
              <a:lnTo>
                <a:pt x="12276695" y="2087235"/>
              </a:lnTo>
              <a:lnTo>
                <a:pt x="0" y="2087235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77FAF-69DF-451A-9892-725D3E074106}">
      <dsp:nvSpPr>
        <dsp:cNvPr id="0" name=""/>
        <dsp:cNvSpPr/>
      </dsp:nvSpPr>
      <dsp:spPr>
        <a:xfrm>
          <a:off x="16864608" y="17973398"/>
          <a:ext cx="11960442" cy="9586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6701"/>
              </a:lnTo>
              <a:lnTo>
                <a:pt x="11960442" y="9586701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84927-6D75-4E59-8B74-D30568CAB767}">
      <dsp:nvSpPr>
        <dsp:cNvPr id="0" name=""/>
        <dsp:cNvSpPr/>
      </dsp:nvSpPr>
      <dsp:spPr>
        <a:xfrm>
          <a:off x="16864608" y="13312838"/>
          <a:ext cx="19719660" cy="4660559"/>
        </a:xfrm>
        <a:custGeom>
          <a:avLst/>
          <a:gdLst/>
          <a:ahLst/>
          <a:cxnLst/>
          <a:rect l="0" t="0" r="0" b="0"/>
          <a:pathLst>
            <a:path>
              <a:moveTo>
                <a:pt x="0" y="4660559"/>
              </a:moveTo>
              <a:lnTo>
                <a:pt x="19719660" y="0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227B4-D705-458F-ADA2-8F8091D346EF}">
      <dsp:nvSpPr>
        <dsp:cNvPr id="0" name=""/>
        <dsp:cNvSpPr/>
      </dsp:nvSpPr>
      <dsp:spPr>
        <a:xfrm>
          <a:off x="4443135" y="17973398"/>
          <a:ext cx="12421473" cy="9592390"/>
        </a:xfrm>
        <a:custGeom>
          <a:avLst/>
          <a:gdLst/>
          <a:ahLst/>
          <a:cxnLst/>
          <a:rect l="0" t="0" r="0" b="0"/>
          <a:pathLst>
            <a:path>
              <a:moveTo>
                <a:pt x="12421473" y="0"/>
              </a:moveTo>
              <a:lnTo>
                <a:pt x="12421473" y="9592390"/>
              </a:lnTo>
              <a:lnTo>
                <a:pt x="0" y="9592390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9B582-00C5-4B12-8AF7-7C2DEFA3625B}">
      <dsp:nvSpPr>
        <dsp:cNvPr id="0" name=""/>
        <dsp:cNvSpPr/>
      </dsp:nvSpPr>
      <dsp:spPr>
        <a:xfrm>
          <a:off x="10923865" y="17973398"/>
          <a:ext cx="5940742" cy="9190598"/>
        </a:xfrm>
        <a:custGeom>
          <a:avLst/>
          <a:gdLst/>
          <a:ahLst/>
          <a:cxnLst/>
          <a:rect l="0" t="0" r="0" b="0"/>
          <a:pathLst>
            <a:path>
              <a:moveTo>
                <a:pt x="5940742" y="0"/>
              </a:moveTo>
              <a:lnTo>
                <a:pt x="5940742" y="9190598"/>
              </a:lnTo>
              <a:lnTo>
                <a:pt x="0" y="9190598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8DA9DD-F0F9-48E7-B167-344AA4915AC2}">
      <dsp:nvSpPr>
        <dsp:cNvPr id="0" name=""/>
        <dsp:cNvSpPr/>
      </dsp:nvSpPr>
      <dsp:spPr>
        <a:xfrm>
          <a:off x="16864608" y="17973398"/>
          <a:ext cx="5210725" cy="9652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52692"/>
              </a:lnTo>
              <a:lnTo>
                <a:pt x="5210725" y="9652692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2E4F14-F4DB-487D-8468-0D8F66629C09}">
      <dsp:nvSpPr>
        <dsp:cNvPr id="0" name=""/>
        <dsp:cNvSpPr/>
      </dsp:nvSpPr>
      <dsp:spPr>
        <a:xfrm>
          <a:off x="14081543" y="15599416"/>
          <a:ext cx="2523185" cy="1664703"/>
        </a:xfrm>
        <a:custGeom>
          <a:avLst/>
          <a:gdLst/>
          <a:ahLst/>
          <a:cxnLst/>
          <a:rect l="0" t="0" r="0" b="0"/>
          <a:pathLst>
            <a:path>
              <a:moveTo>
                <a:pt x="2523185" y="0"/>
              </a:moveTo>
              <a:lnTo>
                <a:pt x="0" y="1664703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4E04B-5C82-41A4-AF00-49CB58582119}">
      <dsp:nvSpPr>
        <dsp:cNvPr id="0" name=""/>
        <dsp:cNvSpPr/>
      </dsp:nvSpPr>
      <dsp:spPr>
        <a:xfrm>
          <a:off x="29995189" y="18268627"/>
          <a:ext cx="2733500" cy="2396863"/>
        </a:xfrm>
        <a:custGeom>
          <a:avLst/>
          <a:gdLst/>
          <a:ahLst/>
          <a:cxnLst/>
          <a:rect l="0" t="0" r="0" b="0"/>
          <a:pathLst>
            <a:path>
              <a:moveTo>
                <a:pt x="2733500" y="0"/>
              </a:moveTo>
              <a:lnTo>
                <a:pt x="2733500" y="2396863"/>
              </a:lnTo>
              <a:lnTo>
                <a:pt x="0" y="2396863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42FB6-699B-4EBF-A288-14064D308D6D}">
      <dsp:nvSpPr>
        <dsp:cNvPr id="0" name=""/>
        <dsp:cNvSpPr/>
      </dsp:nvSpPr>
      <dsp:spPr>
        <a:xfrm>
          <a:off x="16604728" y="15599416"/>
          <a:ext cx="14705405" cy="1959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9933"/>
              </a:lnTo>
              <a:lnTo>
                <a:pt x="14705405" y="1959933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4B9862-027E-4C19-BF8B-B81F5BBB3C00}">
      <dsp:nvSpPr>
        <dsp:cNvPr id="0" name=""/>
        <dsp:cNvSpPr/>
      </dsp:nvSpPr>
      <dsp:spPr>
        <a:xfrm>
          <a:off x="10924149" y="15599416"/>
          <a:ext cx="5680579" cy="1959933"/>
        </a:xfrm>
        <a:custGeom>
          <a:avLst/>
          <a:gdLst/>
          <a:ahLst/>
          <a:cxnLst/>
          <a:rect l="0" t="0" r="0" b="0"/>
          <a:pathLst>
            <a:path>
              <a:moveTo>
                <a:pt x="5680579" y="0"/>
              </a:moveTo>
              <a:lnTo>
                <a:pt x="5680579" y="1959933"/>
              </a:lnTo>
              <a:lnTo>
                <a:pt x="0" y="1959933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A602C-1967-409C-B692-67096FDA30EC}">
      <dsp:nvSpPr>
        <dsp:cNvPr id="0" name=""/>
        <dsp:cNvSpPr/>
      </dsp:nvSpPr>
      <dsp:spPr>
        <a:xfrm>
          <a:off x="16559008" y="6954266"/>
          <a:ext cx="91440" cy="6463041"/>
        </a:xfrm>
        <a:custGeom>
          <a:avLst/>
          <a:gdLst/>
          <a:ahLst/>
          <a:cxnLst/>
          <a:rect l="0" t="0" r="0" b="0"/>
          <a:pathLst>
            <a:path>
              <a:moveTo>
                <a:pt x="73367" y="0"/>
              </a:moveTo>
              <a:lnTo>
                <a:pt x="73367" y="6165144"/>
              </a:lnTo>
              <a:lnTo>
                <a:pt x="45720" y="6165144"/>
              </a:lnTo>
              <a:lnTo>
                <a:pt x="45720" y="6463041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7B5EB-A6E4-4343-83CD-CED722DDD2CF}">
      <dsp:nvSpPr>
        <dsp:cNvPr id="0" name=""/>
        <dsp:cNvSpPr/>
      </dsp:nvSpPr>
      <dsp:spPr>
        <a:xfrm>
          <a:off x="16632376" y="6954266"/>
          <a:ext cx="2627492" cy="2798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0361"/>
              </a:lnTo>
              <a:lnTo>
                <a:pt x="2627492" y="2500361"/>
              </a:lnTo>
              <a:lnTo>
                <a:pt x="2627492" y="27982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9ECA87-502F-4E0B-A24B-64CA3D1493AC}">
      <dsp:nvSpPr>
        <dsp:cNvPr id="0" name=""/>
        <dsp:cNvSpPr/>
      </dsp:nvSpPr>
      <dsp:spPr>
        <a:xfrm>
          <a:off x="16632376" y="6954266"/>
          <a:ext cx="6873840" cy="1818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0592"/>
              </a:lnTo>
              <a:lnTo>
                <a:pt x="6873840" y="1520592"/>
              </a:lnTo>
              <a:lnTo>
                <a:pt x="6873840" y="18184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7690A-6D6F-4DE3-AA70-B4D8EB05A5D4}">
      <dsp:nvSpPr>
        <dsp:cNvPr id="0" name=""/>
        <dsp:cNvSpPr/>
      </dsp:nvSpPr>
      <dsp:spPr>
        <a:xfrm>
          <a:off x="16532453" y="4124772"/>
          <a:ext cx="99923" cy="141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552"/>
              </a:lnTo>
              <a:lnTo>
                <a:pt x="99923" y="1119552"/>
              </a:lnTo>
              <a:lnTo>
                <a:pt x="99923" y="1417449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536AE-C572-4BC1-AFB5-F7B80E096ED5}">
      <dsp:nvSpPr>
        <dsp:cNvPr id="0" name=""/>
        <dsp:cNvSpPr/>
      </dsp:nvSpPr>
      <dsp:spPr>
        <a:xfrm>
          <a:off x="13537767" y="2706216"/>
          <a:ext cx="5989370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Mesa Diretora</a:t>
          </a:r>
          <a:endParaRPr lang="pt-BR" sz="3200" b="1" kern="1200" dirty="0"/>
        </a:p>
      </dsp:txBody>
      <dsp:txXfrm>
        <a:off x="13820044" y="2913943"/>
        <a:ext cx="5424816" cy="1003102"/>
      </dsp:txXfrm>
    </dsp:sp>
    <dsp:sp modelId="{DC991EB2-9026-4C6C-AAA2-6E54EEE2C084}">
      <dsp:nvSpPr>
        <dsp:cNvPr id="0" name=""/>
        <dsp:cNvSpPr/>
      </dsp:nvSpPr>
      <dsp:spPr>
        <a:xfrm>
          <a:off x="13565585" y="5542221"/>
          <a:ext cx="6133581" cy="1412044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Presidência</a:t>
          </a:r>
          <a:endParaRPr lang="pt-BR" sz="3200" b="1" kern="1200" dirty="0"/>
        </a:p>
      </dsp:txBody>
      <dsp:txXfrm>
        <a:off x="13854658" y="5748994"/>
        <a:ext cx="5555435" cy="998498"/>
      </dsp:txXfrm>
    </dsp:sp>
    <dsp:sp modelId="{01CBFB32-363B-4B30-98CB-48A525481CBE}">
      <dsp:nvSpPr>
        <dsp:cNvPr id="0" name=""/>
        <dsp:cNvSpPr/>
      </dsp:nvSpPr>
      <dsp:spPr>
        <a:xfrm>
          <a:off x="21458971" y="8772756"/>
          <a:ext cx="4094492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 Procuradoria Jurídica Legislativa</a:t>
          </a:r>
          <a:endParaRPr lang="pt-BR" sz="3200" b="1" kern="1200" dirty="0"/>
        </a:p>
      </dsp:txBody>
      <dsp:txXfrm>
        <a:off x="21651943" y="8980483"/>
        <a:ext cx="3708548" cy="1003102"/>
      </dsp:txXfrm>
    </dsp:sp>
    <dsp:sp modelId="{13C54280-A1E3-4C76-A9C2-6F7165732EDD}">
      <dsp:nvSpPr>
        <dsp:cNvPr id="0" name=""/>
        <dsp:cNvSpPr/>
      </dsp:nvSpPr>
      <dsp:spPr>
        <a:xfrm>
          <a:off x="17841312" y="9752524"/>
          <a:ext cx="2837112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Assessoria Técnica Legislativa</a:t>
          </a:r>
          <a:endParaRPr lang="pt-BR" sz="3200" b="1" kern="1200" dirty="0"/>
        </a:p>
      </dsp:txBody>
      <dsp:txXfrm>
        <a:off x="17975024" y="9960251"/>
        <a:ext cx="2569688" cy="1003102"/>
      </dsp:txXfrm>
    </dsp:sp>
    <dsp:sp modelId="{CD911B7B-91FC-4A09-8A85-99F95F895479}">
      <dsp:nvSpPr>
        <dsp:cNvPr id="0" name=""/>
        <dsp:cNvSpPr/>
      </dsp:nvSpPr>
      <dsp:spPr>
        <a:xfrm>
          <a:off x="13492672" y="13417307"/>
          <a:ext cx="6224113" cy="2182108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Secretaria Geral</a:t>
          </a:r>
          <a:endParaRPr lang="pt-BR" sz="3200" b="1" kern="1200" dirty="0"/>
        </a:p>
      </dsp:txBody>
      <dsp:txXfrm>
        <a:off x="13786012" y="13736844"/>
        <a:ext cx="5637433" cy="1543034"/>
      </dsp:txXfrm>
    </dsp:sp>
    <dsp:sp modelId="{10D01826-5817-4499-B209-D1D769060403}">
      <dsp:nvSpPr>
        <dsp:cNvPr id="0" name=""/>
        <dsp:cNvSpPr/>
      </dsp:nvSpPr>
      <dsp:spPr>
        <a:xfrm>
          <a:off x="7654434" y="16850071"/>
          <a:ext cx="3269715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Diretoria de Recursos Humanos</a:t>
          </a:r>
          <a:endParaRPr lang="pt-BR" sz="3200" b="1" kern="1200" dirty="0"/>
        </a:p>
      </dsp:txBody>
      <dsp:txXfrm>
        <a:off x="7808534" y="17057798"/>
        <a:ext cx="2961515" cy="1003102"/>
      </dsp:txXfrm>
    </dsp:sp>
    <dsp:sp modelId="{3A3C2E1B-B4A4-43D9-AC1B-F0340EF8E5BB}">
      <dsp:nvSpPr>
        <dsp:cNvPr id="0" name=""/>
        <dsp:cNvSpPr/>
      </dsp:nvSpPr>
      <dsp:spPr>
        <a:xfrm>
          <a:off x="31310134" y="16850071"/>
          <a:ext cx="2837112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Diretoria Financeira</a:t>
          </a:r>
          <a:endParaRPr lang="pt-BR" sz="3200" b="1" kern="1200" dirty="0"/>
        </a:p>
      </dsp:txBody>
      <dsp:txXfrm>
        <a:off x="31443846" y="17057798"/>
        <a:ext cx="2569688" cy="1003102"/>
      </dsp:txXfrm>
    </dsp:sp>
    <dsp:sp modelId="{688DC658-B3A7-4787-B177-D5AAA0771C94}">
      <dsp:nvSpPr>
        <dsp:cNvPr id="0" name=""/>
        <dsp:cNvSpPr/>
      </dsp:nvSpPr>
      <dsp:spPr>
        <a:xfrm>
          <a:off x="27064225" y="19956213"/>
          <a:ext cx="2930963" cy="1418556"/>
        </a:xfrm>
        <a:prstGeom prst="flowChartTerminator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b="1" kern="1200" dirty="0"/>
        </a:p>
      </dsp:txBody>
      <dsp:txXfrm>
        <a:off x="27202360" y="20163940"/>
        <a:ext cx="2654693" cy="1003102"/>
      </dsp:txXfrm>
    </dsp:sp>
    <dsp:sp modelId="{D6CF5E8A-7C1B-45EA-AC6B-16A796A61823}">
      <dsp:nvSpPr>
        <dsp:cNvPr id="0" name=""/>
        <dsp:cNvSpPr/>
      </dsp:nvSpPr>
      <dsp:spPr>
        <a:xfrm>
          <a:off x="14081543" y="16554841"/>
          <a:ext cx="5566130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Diretoria Administrativa </a:t>
          </a:r>
          <a:endParaRPr lang="pt-BR" sz="3200" b="1" kern="1200" dirty="0"/>
        </a:p>
      </dsp:txBody>
      <dsp:txXfrm>
        <a:off x="14343873" y="16762568"/>
        <a:ext cx="5041470" cy="1003102"/>
      </dsp:txXfrm>
    </dsp:sp>
    <dsp:sp modelId="{F6A853DF-0956-4389-AE29-DB075AD27CF0}">
      <dsp:nvSpPr>
        <dsp:cNvPr id="0" name=""/>
        <dsp:cNvSpPr/>
      </dsp:nvSpPr>
      <dsp:spPr>
        <a:xfrm>
          <a:off x="22075333" y="26916812"/>
          <a:ext cx="3796254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Divisão de Informática</a:t>
          </a:r>
          <a:endParaRPr lang="pt-BR" sz="3200" b="1" kern="1200" dirty="0"/>
        </a:p>
      </dsp:txBody>
      <dsp:txXfrm>
        <a:off x="22254249" y="27124539"/>
        <a:ext cx="3438422" cy="1003102"/>
      </dsp:txXfrm>
    </dsp:sp>
    <dsp:sp modelId="{3835B7DB-C058-49ED-94B8-FC3077702F62}">
      <dsp:nvSpPr>
        <dsp:cNvPr id="0" name=""/>
        <dsp:cNvSpPr/>
      </dsp:nvSpPr>
      <dsp:spPr>
        <a:xfrm>
          <a:off x="8086753" y="26454718"/>
          <a:ext cx="2837112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Divisão de Compras</a:t>
          </a:r>
          <a:endParaRPr lang="pt-BR" sz="3200" b="1" kern="1200" dirty="0"/>
        </a:p>
      </dsp:txBody>
      <dsp:txXfrm>
        <a:off x="8220465" y="26662445"/>
        <a:ext cx="2569688" cy="1003102"/>
      </dsp:txXfrm>
    </dsp:sp>
    <dsp:sp modelId="{7DDB5DE8-E13E-4FBF-9C48-23FEB6CAE794}">
      <dsp:nvSpPr>
        <dsp:cNvPr id="0" name=""/>
        <dsp:cNvSpPr/>
      </dsp:nvSpPr>
      <dsp:spPr>
        <a:xfrm>
          <a:off x="1606022" y="26856510"/>
          <a:ext cx="2837112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Divisão de Almoxarifado</a:t>
          </a:r>
          <a:endParaRPr lang="pt-BR" sz="3200" b="1" kern="1200" dirty="0"/>
        </a:p>
      </dsp:txBody>
      <dsp:txXfrm>
        <a:off x="1739734" y="27064237"/>
        <a:ext cx="2569688" cy="1003102"/>
      </dsp:txXfrm>
    </dsp:sp>
    <dsp:sp modelId="{117A1526-15F3-4C55-BB33-A4D2F50AFE43}">
      <dsp:nvSpPr>
        <dsp:cNvPr id="0" name=""/>
        <dsp:cNvSpPr/>
      </dsp:nvSpPr>
      <dsp:spPr>
        <a:xfrm>
          <a:off x="36584269" y="10372022"/>
          <a:ext cx="3952551" cy="5881631"/>
        </a:xfrm>
        <a:prstGeom prst="flowChartTerminator">
          <a:avLst/>
        </a:prstGeom>
        <a:solidFill>
          <a:schemeClr val="bg1"/>
        </a:solidFill>
        <a:ln>
          <a:solidFill>
            <a:schemeClr val="bg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200" b="1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>
              <a:sym typeface="Wingdings" panose="05000000000000000000" pitchFamily="2" charset="2"/>
            </a:rPr>
            <a:t>  </a:t>
          </a:r>
          <a:endParaRPr lang="pt-BR" sz="3200" b="1" kern="1200" dirty="0"/>
        </a:p>
      </dsp:txBody>
      <dsp:txXfrm>
        <a:off x="36770551" y="11233300"/>
        <a:ext cx="3579987" cy="4159075"/>
      </dsp:txXfrm>
    </dsp:sp>
    <dsp:sp modelId="{413914FC-1AC6-429B-9364-49DBB89BF9D5}">
      <dsp:nvSpPr>
        <dsp:cNvPr id="0" name=""/>
        <dsp:cNvSpPr/>
      </dsp:nvSpPr>
      <dsp:spPr>
        <a:xfrm>
          <a:off x="28825050" y="26850821"/>
          <a:ext cx="2837112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Divisão de Patrimônio</a:t>
          </a:r>
          <a:endParaRPr lang="pt-BR" sz="3200" b="1" kern="1200" dirty="0"/>
        </a:p>
      </dsp:txBody>
      <dsp:txXfrm>
        <a:off x="28958762" y="27058548"/>
        <a:ext cx="2569688" cy="1003102"/>
      </dsp:txXfrm>
    </dsp:sp>
    <dsp:sp modelId="{5147FC08-13A9-44A4-8715-AF2963DA7D6E}">
      <dsp:nvSpPr>
        <dsp:cNvPr id="0" name=""/>
        <dsp:cNvSpPr/>
      </dsp:nvSpPr>
      <dsp:spPr>
        <a:xfrm>
          <a:off x="1299132" y="16977373"/>
          <a:ext cx="3028901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Diretoria Legislativa </a:t>
          </a:r>
          <a:endParaRPr lang="pt-BR" sz="3200" b="1" kern="1200" dirty="0"/>
        </a:p>
      </dsp:txBody>
      <dsp:txXfrm>
        <a:off x="1441883" y="17185100"/>
        <a:ext cx="2743399" cy="1003102"/>
      </dsp:txXfrm>
    </dsp:sp>
    <dsp:sp modelId="{FE8C0D07-271F-4064-BEBB-53F8E028E74F}">
      <dsp:nvSpPr>
        <dsp:cNvPr id="0" name=""/>
        <dsp:cNvSpPr/>
      </dsp:nvSpPr>
      <dsp:spPr>
        <a:xfrm>
          <a:off x="26427180" y="16850071"/>
          <a:ext cx="3601600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b="1" kern="1200" dirty="0" smtClean="0"/>
            <a:t>Diretoria de </a:t>
          </a:r>
          <a:r>
            <a:rPr lang="pt-BR" sz="3200" b="1" kern="1200" dirty="0" smtClean="0"/>
            <a:t>Comunicação</a:t>
          </a:r>
          <a:r>
            <a:rPr lang="pt-BR" sz="3500" b="1" kern="1200" dirty="0" smtClean="0"/>
            <a:t> Social</a:t>
          </a:r>
          <a:endParaRPr lang="pt-BR" sz="3500" b="1" kern="1200" dirty="0"/>
        </a:p>
      </dsp:txBody>
      <dsp:txXfrm>
        <a:off x="26596922" y="17057798"/>
        <a:ext cx="3262116" cy="1003102"/>
      </dsp:txXfrm>
    </dsp:sp>
    <dsp:sp modelId="{D7724834-76D6-4800-B69A-4AD415B1EC72}">
      <dsp:nvSpPr>
        <dsp:cNvPr id="0" name=""/>
        <dsp:cNvSpPr/>
      </dsp:nvSpPr>
      <dsp:spPr>
        <a:xfrm>
          <a:off x="28515408" y="19010305"/>
          <a:ext cx="2837112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TV Câmara </a:t>
          </a:r>
          <a:endParaRPr lang="pt-BR" sz="3200" b="1" kern="1200" dirty="0"/>
        </a:p>
      </dsp:txBody>
      <dsp:txXfrm>
        <a:off x="28649120" y="19218032"/>
        <a:ext cx="2569688" cy="1003102"/>
      </dsp:txXfrm>
    </dsp:sp>
    <dsp:sp modelId="{C67D6F0F-E7B1-45E8-BFF7-B6B874D645C8}">
      <dsp:nvSpPr>
        <dsp:cNvPr id="0" name=""/>
        <dsp:cNvSpPr/>
      </dsp:nvSpPr>
      <dsp:spPr>
        <a:xfrm>
          <a:off x="7932797" y="6181104"/>
          <a:ext cx="2712988" cy="1317512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Gabinete da Presidência</a:t>
          </a:r>
          <a:endParaRPr lang="pt-BR" sz="3200" b="1" kern="1200" dirty="0"/>
        </a:p>
      </dsp:txBody>
      <dsp:txXfrm>
        <a:off x="8060659" y="6374034"/>
        <a:ext cx="2457264" cy="931652"/>
      </dsp:txXfrm>
    </dsp:sp>
    <dsp:sp modelId="{C5EA81FF-8A09-4B6F-A148-0424DF1C2F90}">
      <dsp:nvSpPr>
        <dsp:cNvPr id="0" name=""/>
        <dsp:cNvSpPr/>
      </dsp:nvSpPr>
      <dsp:spPr>
        <a:xfrm>
          <a:off x="17765944" y="11787457"/>
          <a:ext cx="2837112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dirty="0" smtClean="0"/>
            <a:t>Relações Públicas</a:t>
          </a:r>
          <a:endParaRPr lang="pt-BR" sz="3400" b="1" kern="1200" dirty="0"/>
        </a:p>
      </dsp:txBody>
      <dsp:txXfrm>
        <a:off x="17899656" y="11995184"/>
        <a:ext cx="2569688" cy="1003102"/>
      </dsp:txXfrm>
    </dsp:sp>
    <dsp:sp modelId="{98C2BFB6-FF8E-49A0-9CE3-82AB9ADD7497}">
      <dsp:nvSpPr>
        <dsp:cNvPr id="0" name=""/>
        <dsp:cNvSpPr/>
      </dsp:nvSpPr>
      <dsp:spPr>
        <a:xfrm>
          <a:off x="12447210" y="10236138"/>
          <a:ext cx="3682827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1">
              <a:shade val="80000"/>
              <a:hueOff val="0"/>
              <a:satOff val="0"/>
              <a:lumOff val="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smtClean="0">
              <a:ln>
                <a:noFill/>
              </a:ln>
            </a:rPr>
            <a:t>Arquivo Geral</a:t>
          </a:r>
          <a:endParaRPr lang="pt-BR" sz="3200" b="1" kern="1200" dirty="0">
            <a:ln>
              <a:noFill/>
            </a:ln>
          </a:endParaRPr>
        </a:p>
      </dsp:txBody>
      <dsp:txXfrm>
        <a:off x="12620780" y="10443865"/>
        <a:ext cx="3335687" cy="1003102"/>
      </dsp:txXfrm>
    </dsp:sp>
    <dsp:sp modelId="{D2009E36-7D66-4AD7-95F5-2FD23AB09229}">
      <dsp:nvSpPr>
        <dsp:cNvPr id="0" name=""/>
        <dsp:cNvSpPr/>
      </dsp:nvSpPr>
      <dsp:spPr>
        <a:xfrm>
          <a:off x="15215551" y="26271923"/>
          <a:ext cx="2837112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dirty="0" smtClean="0"/>
            <a:t>Divisão </a:t>
          </a:r>
          <a:r>
            <a:rPr lang="pt-BR" sz="3400" b="1" kern="1200" smtClean="0"/>
            <a:t>de Segurança</a:t>
          </a:r>
          <a:endParaRPr lang="pt-BR" sz="3400" b="1" kern="1200" dirty="0"/>
        </a:p>
      </dsp:txBody>
      <dsp:txXfrm>
        <a:off x="15349263" y="26479650"/>
        <a:ext cx="2569688" cy="1003102"/>
      </dsp:txXfrm>
    </dsp:sp>
    <dsp:sp modelId="{E6D8DA0C-281F-4AAB-875E-E552CB5A6B39}">
      <dsp:nvSpPr>
        <dsp:cNvPr id="0" name=""/>
        <dsp:cNvSpPr/>
      </dsp:nvSpPr>
      <dsp:spPr>
        <a:xfrm>
          <a:off x="27291293" y="6624934"/>
          <a:ext cx="5566130" cy="1418556"/>
        </a:xfrm>
        <a:prstGeom prst="flowChartTermina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dirty="0" smtClean="0"/>
            <a:t>Gabinetes Parlamentares </a:t>
          </a:r>
          <a:endParaRPr lang="pt-BR" sz="3400" b="1" kern="1200" dirty="0"/>
        </a:p>
      </dsp:txBody>
      <dsp:txXfrm>
        <a:off x="27553623" y="6832661"/>
        <a:ext cx="5041470" cy="1003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1FC37-E1A6-4D01-A77B-5AFB17A30C3A}" type="datetimeFigureOut">
              <a:rPr lang="pt-BR" smtClean="0"/>
              <a:t>03/08/2016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31913" y="1243013"/>
            <a:ext cx="41941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2C03B-3CB7-4130-9317-A588DB8096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646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2C03B-3CB7-4130-9317-A588DB8096F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8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0339" y="8947791"/>
            <a:ext cx="30603826" cy="6174106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0676" y="16322040"/>
            <a:ext cx="25203152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6103264" y="1153487"/>
            <a:ext cx="8101012" cy="24576406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800227" y="1153487"/>
            <a:ext cx="23702962" cy="24576406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4107" y="18508982"/>
            <a:ext cx="30603826" cy="5720716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44107" y="12208201"/>
            <a:ext cx="30603826" cy="6300786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800227" y="6720842"/>
            <a:ext cx="15901986" cy="19009044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302289" y="6720842"/>
            <a:ext cx="15901986" cy="19009044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0229" y="6447474"/>
            <a:ext cx="15908238" cy="2687000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0229" y="9134479"/>
            <a:ext cx="15908238" cy="16595410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289794" y="6447474"/>
            <a:ext cx="15914488" cy="2687000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289794" y="9134479"/>
            <a:ext cx="15914488" cy="16595410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0234" y="1146815"/>
            <a:ext cx="11845232" cy="488061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76758" y="1146817"/>
            <a:ext cx="20127516" cy="24583074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0234" y="6027422"/>
            <a:ext cx="11845232" cy="19702464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57134" y="20162520"/>
            <a:ext cx="21602700" cy="238030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57134" y="2573656"/>
            <a:ext cx="21602700" cy="1728216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57134" y="22542820"/>
            <a:ext cx="21602700" cy="3380420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800226" y="1153480"/>
            <a:ext cx="32404052" cy="48006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0226" y="6720842"/>
            <a:ext cx="32404052" cy="19009044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800227" y="26696677"/>
            <a:ext cx="8401050" cy="1533526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5ACF6-2479-4306-85C1-E21ECCEC01CE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301540" y="26696677"/>
            <a:ext cx="11401424" cy="1533526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5803225" y="26696677"/>
            <a:ext cx="8401050" cy="1533526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DA44E-0D1A-4C46-8BEE-166336386B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8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1828800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1828800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4197984633"/>
              </p:ext>
            </p:extLst>
          </p:nvPr>
        </p:nvGraphicFramePr>
        <p:xfrm>
          <a:off x="0" y="0"/>
          <a:ext cx="41044810" cy="2880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428766" y="900018"/>
            <a:ext cx="3171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 	</a:t>
            </a: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6634098" y="15625936"/>
            <a:ext cx="0" cy="12241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flipV="1">
            <a:off x="2808562" y="15985976"/>
            <a:ext cx="29955328" cy="2520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2808562" y="16238004"/>
            <a:ext cx="0" cy="612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32763890" y="1598597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H="1">
            <a:off x="16634098" y="7345016"/>
            <a:ext cx="10657184" cy="720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16130042" y="10945416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16634098" y="17930192"/>
            <a:ext cx="0" cy="83121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 flipV="1">
            <a:off x="3024586" y="25481449"/>
            <a:ext cx="27219024" cy="1440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3024586" y="25625465"/>
            <a:ext cx="0" cy="1098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>
            <a:off x="30243610" y="25481449"/>
            <a:ext cx="0" cy="12420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/>
          <p:nvPr/>
        </p:nvCxnSpPr>
        <p:spPr>
          <a:xfrm flipV="1">
            <a:off x="23973785" y="25481450"/>
            <a:ext cx="0" cy="15217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>
            <a:off x="9577314" y="25619407"/>
            <a:ext cx="0" cy="954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/>
          <p:nvPr/>
        </p:nvCxnSpPr>
        <p:spPr>
          <a:xfrm>
            <a:off x="16634098" y="20234448"/>
            <a:ext cx="33843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28227386" y="1598597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>
            <a:off x="9289282" y="1612999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flipH="1">
            <a:off x="19879530" y="19061530"/>
            <a:ext cx="63286" cy="536078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19942816" y="19061530"/>
            <a:ext cx="19442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19879530" y="21647044"/>
            <a:ext cx="19442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>
            <a:off x="20018474" y="20234448"/>
            <a:ext cx="19442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19879530" y="23233638"/>
            <a:ext cx="19442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uxograma: Processo alternativo 24"/>
          <p:cNvSpPr/>
          <p:nvPr/>
        </p:nvSpPr>
        <p:spPr>
          <a:xfrm>
            <a:off x="21823746" y="18387726"/>
            <a:ext cx="3960440" cy="9361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Fluxograma: Processo alternativo 37"/>
          <p:cNvSpPr/>
          <p:nvPr/>
        </p:nvSpPr>
        <p:spPr>
          <a:xfrm>
            <a:off x="21922072" y="19800321"/>
            <a:ext cx="3960440" cy="9361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Fluxograma: Processo alternativo 38"/>
          <p:cNvSpPr/>
          <p:nvPr/>
        </p:nvSpPr>
        <p:spPr>
          <a:xfrm>
            <a:off x="21878700" y="21238401"/>
            <a:ext cx="3960440" cy="9361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Fluxograma: Processo alternativo 39"/>
          <p:cNvSpPr/>
          <p:nvPr/>
        </p:nvSpPr>
        <p:spPr>
          <a:xfrm>
            <a:off x="21922072" y="22673769"/>
            <a:ext cx="3960440" cy="9361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Fluxograma: Processo alternativo 41"/>
          <p:cNvSpPr/>
          <p:nvPr/>
        </p:nvSpPr>
        <p:spPr>
          <a:xfrm>
            <a:off x="21950263" y="23901674"/>
            <a:ext cx="3960440" cy="9361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9" name="Conector reto 28"/>
          <p:cNvCxnSpPr/>
          <p:nvPr/>
        </p:nvCxnSpPr>
        <p:spPr>
          <a:xfrm>
            <a:off x="19971234" y="24389054"/>
            <a:ext cx="1915798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21823746" y="18629352"/>
            <a:ext cx="3919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Setor de Transportes</a:t>
            </a:r>
            <a:endParaRPr lang="pt-BR" sz="3200" b="1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21919318" y="20020875"/>
            <a:ext cx="3919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Setor de Manutenção</a:t>
            </a:r>
            <a:endParaRPr lang="pt-BR" sz="3200" b="1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21919318" y="21474312"/>
            <a:ext cx="3919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Setor de Protocolo</a:t>
            </a:r>
            <a:endParaRPr lang="pt-BR" sz="3200" b="1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21978053" y="22878468"/>
            <a:ext cx="3919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Setor de Recepção</a:t>
            </a:r>
            <a:endParaRPr lang="pt-BR" sz="3200" b="1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22950679" y="24168739"/>
            <a:ext cx="3919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Câmara.com</a:t>
            </a:r>
            <a:endParaRPr lang="pt-BR" sz="3200" b="1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16634098" y="12457584"/>
            <a:ext cx="0" cy="9361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2808562" y="519167"/>
            <a:ext cx="29955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Altera o Anexo Único – Estrutura Orgânica, da Resolução Legislativa nº 008, de 19/12/2012, que “Dispõe sobre a estrutura e organização dos serviços internos da Câmara Municipal de Vereadores de Santa Maria e dá outras Providências”.</a:t>
            </a:r>
            <a:endParaRPr lang="pt-BR" sz="4000" b="1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645</TotalTime>
  <Words>110</Words>
  <Application>Microsoft Office PowerPoint</Application>
  <PresentationFormat>Personalizar</PresentationFormat>
  <Paragraphs>30</Paragraphs>
  <Slides>1</Slides>
  <Notes>1</Notes>
  <HiddenSlides>1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Patrimonio</dc:creator>
  <cp:lastModifiedBy>Secretaria Geral</cp:lastModifiedBy>
  <cp:revision>57</cp:revision>
  <cp:lastPrinted>2016-06-28T15:35:19Z</cp:lastPrinted>
  <dcterms:created xsi:type="dcterms:W3CDTF">2014-09-29T13:39:06Z</dcterms:created>
  <dcterms:modified xsi:type="dcterms:W3CDTF">2016-08-03T13:18:38Z</dcterms:modified>
</cp:coreProperties>
</file>