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562A-F438-4278-BF38-E09E214592F2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91A5-7BF0-4644-9912-D0246E2D60A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562A-F438-4278-BF38-E09E214592F2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91A5-7BF0-4644-9912-D0246E2D60A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562A-F438-4278-BF38-E09E214592F2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91A5-7BF0-4644-9912-D0246E2D60A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562A-F438-4278-BF38-E09E214592F2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91A5-7BF0-4644-9912-D0246E2D60A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562A-F438-4278-BF38-E09E214592F2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91A5-7BF0-4644-9912-D0246E2D60A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562A-F438-4278-BF38-E09E214592F2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91A5-7BF0-4644-9912-D0246E2D60A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562A-F438-4278-BF38-E09E214592F2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91A5-7BF0-4644-9912-D0246E2D60A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562A-F438-4278-BF38-E09E214592F2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91A5-7BF0-4644-9912-D0246E2D60A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562A-F438-4278-BF38-E09E214592F2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91A5-7BF0-4644-9912-D0246E2D60A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562A-F438-4278-BF38-E09E214592F2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91A5-7BF0-4644-9912-D0246E2D60A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562A-F438-4278-BF38-E09E214592F2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91A5-7BF0-4644-9912-D0246E2D60A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5562A-F438-4278-BF38-E09E214592F2}" type="datetimeFigureOut">
              <a:rPr lang="pt-BR" smtClean="0"/>
              <a:t>10/12/2020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91A5-7BF0-4644-9912-D0246E2D60A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Lista de materiais para emenda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Coordenador de </a:t>
            </a:r>
            <a:r>
              <a:rPr lang="pt-BR" dirty="0" err="1" smtClean="0"/>
              <a:t>Enferamgem</a:t>
            </a:r>
            <a:r>
              <a:rPr lang="pt-BR" dirty="0" smtClean="0"/>
              <a:t> </a:t>
            </a:r>
          </a:p>
          <a:p>
            <a:r>
              <a:rPr lang="pt-BR" dirty="0" smtClean="0"/>
              <a:t>Jônatas </a:t>
            </a:r>
            <a:r>
              <a:rPr lang="pt-BR" dirty="0" err="1" smtClean="0"/>
              <a:t>Wrague</a:t>
            </a:r>
            <a:r>
              <a:rPr lang="pt-BR" dirty="0" smtClean="0"/>
              <a:t> da Conceição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Armário 16 portas</a:t>
            </a:r>
            <a:endParaRPr lang="pt-B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Ambú</a:t>
            </a:r>
            <a:endParaRPr lang="pt-B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Camas hospitalares com guardas motorizadas para peso 250kg 10 unidades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Colchão para cama hospitalar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Colchão de </a:t>
            </a:r>
            <a:r>
              <a:rPr lang="pt-BR" dirty="0" err="1" smtClean="0"/>
              <a:t>Pneumatico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Carro de </a:t>
            </a:r>
            <a:r>
              <a:rPr lang="pt-BR" dirty="0" err="1" smtClean="0"/>
              <a:t>emergencia</a:t>
            </a:r>
            <a:endParaRPr lang="pt-BR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Maca para emergência</a:t>
            </a:r>
            <a:endParaRPr lang="pt-B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Cadeira de rodas para obeso, não tenho acesso aos sites. Preço médio</a:t>
            </a:r>
            <a:endParaRPr lang="pt-B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53</Words>
  <Application>Microsoft Office PowerPoint</Application>
  <PresentationFormat>Apresentação na tela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Lista de materiais para emenda</vt:lpstr>
      <vt:lpstr>Armário 16 portas</vt:lpstr>
      <vt:lpstr>Ambú</vt:lpstr>
      <vt:lpstr>Camas hospitalares com guardas motorizadas para peso 250kg 10 unidades </vt:lpstr>
      <vt:lpstr>Colchão para cama hospitalar</vt:lpstr>
      <vt:lpstr>Colchão de Pneumatico </vt:lpstr>
      <vt:lpstr>Carro de emergencia</vt:lpstr>
      <vt:lpstr>Maca para emergência</vt:lpstr>
      <vt:lpstr>Cadeira de rodas para obeso, não tenho acesso aos sites. Preço médio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Lista de materiais para emenda</dc:title>
  <dc:creator>Coord. Enfermagem</dc:creator>
  <cp:lastModifiedBy>Coord. Enfermagem</cp:lastModifiedBy>
  <cp:revision>3</cp:revision>
  <dcterms:created xsi:type="dcterms:W3CDTF">2020-12-10T14:43:38Z</dcterms:created>
  <dcterms:modified xsi:type="dcterms:W3CDTF">2020-12-10T15:06:27Z</dcterms:modified>
</cp:coreProperties>
</file>